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theme/theme11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3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93479" r:id="rId4"/>
    <p:sldMasterId id="2147493487" r:id="rId5"/>
    <p:sldMasterId id="2147493499" r:id="rId6"/>
    <p:sldMasterId id="2147493495" r:id="rId7"/>
    <p:sldMasterId id="2147493482" r:id="rId8"/>
    <p:sldMasterId id="2147493510" r:id="rId9"/>
    <p:sldMasterId id="2147493513" r:id="rId10"/>
    <p:sldMasterId id="2147493515" r:id="rId11"/>
    <p:sldMasterId id="2147493536" r:id="rId12"/>
    <p:sldMasterId id="2147493546" r:id="rId13"/>
    <p:sldMasterId id="2147493558" r:id="rId14"/>
    <p:sldMasterId id="2147493563" r:id="rId15"/>
    <p:sldMasterId id="2147493603" r:id="rId16"/>
    <p:sldMasterId id="2147493617" r:id="rId17"/>
    <p:sldMasterId id="2147493691" r:id="rId18"/>
  </p:sldMasterIdLst>
  <p:notesMasterIdLst>
    <p:notesMasterId r:id="rId22"/>
  </p:notesMasterIdLst>
  <p:sldIdLst>
    <p:sldId id="450" r:id="rId19"/>
    <p:sldId id="445" r:id="rId20"/>
    <p:sldId id="45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useo Sans 500" panose="02000000000000000000" charset="0"/>
      <p:regular r:id="rId29"/>
      <p:bold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men Boettcher" initials="CB" lastIdx="10" clrIdx="0">
    <p:extLst>
      <p:ext uri="{19B8F6BF-5375-455C-9EA6-DF929625EA0E}">
        <p15:presenceInfo xmlns:p15="http://schemas.microsoft.com/office/powerpoint/2012/main" userId="Carmen Boettcher" providerId="None"/>
      </p:ext>
    </p:extLst>
  </p:cmAuthor>
  <p:cmAuthor id="2" name="Carmen Boettcher" initials="CB [2]" lastIdx="1" clrIdx="1">
    <p:extLst>
      <p:ext uri="{19B8F6BF-5375-455C-9EA6-DF929625EA0E}">
        <p15:presenceInfo xmlns:p15="http://schemas.microsoft.com/office/powerpoint/2012/main" userId="S::cboettcher@ccganalytics.com::8c673c72-8133-4f5b-9484-fee46b5ecdc6" providerId="AD"/>
      </p:ext>
    </p:extLst>
  </p:cmAuthor>
  <p:cmAuthor id="3" name="Trey Warren" initials="TW" lastIdx="2" clrIdx="2">
    <p:extLst>
      <p:ext uri="{19B8F6BF-5375-455C-9EA6-DF929625EA0E}">
        <p15:presenceInfo xmlns:p15="http://schemas.microsoft.com/office/powerpoint/2012/main" userId="Trey Warr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8960"/>
    <a:srgbClr val="02709F"/>
    <a:srgbClr val="1687A7"/>
    <a:srgbClr val="A893AF"/>
    <a:srgbClr val="F3F3F3"/>
    <a:srgbClr val="A0A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4ABD1-E26D-4F69-81E9-4CFFDAB5558E}" v="3" dt="2022-08-11T14:11:27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2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3.xml"/><Relationship Id="rId34" Type="http://schemas.openxmlformats.org/officeDocument/2006/relationships/font" Target="fonts/font12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9C6D3-3E3F-448B-B552-482E9A44178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E1BD9-6135-4316-ADC5-B0A79E497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E1BD9-6135-4316-ADC5-B0A79E4970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6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3E1BD9-6135-4316-ADC5-B0A79E4970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2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4.sv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png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0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3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40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4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7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9882" y="447070"/>
            <a:ext cx="2648735" cy="531577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2000" b="1" i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49882" y="1322692"/>
            <a:ext cx="2648735" cy="3394075"/>
          </a:xfr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16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>
              <a:buClr>
                <a:srgbClr val="FFD20A"/>
              </a:buClr>
              <a:defRPr sz="1600" b="0" i="0">
                <a:solidFill>
                  <a:srgbClr val="FFFFFF"/>
                </a:solidFill>
                <a:latin typeface="+mn-lt"/>
                <a:cs typeface="Calibri"/>
              </a:defRPr>
            </a:lvl2pPr>
            <a:lvl3pPr>
              <a:buClr>
                <a:srgbClr val="FFD20A"/>
              </a:buClr>
              <a:defRPr sz="1600" b="0" i="0">
                <a:solidFill>
                  <a:srgbClr val="FFFFFF"/>
                </a:solidFill>
                <a:latin typeface="+mn-lt"/>
                <a:cs typeface="Calibri"/>
              </a:defRPr>
            </a:lvl3pPr>
            <a:lvl4pPr>
              <a:buClr>
                <a:srgbClr val="FFD20A"/>
              </a:buClr>
              <a:defRPr sz="1600" b="0" i="0">
                <a:solidFill>
                  <a:srgbClr val="FFFFFF"/>
                </a:solidFill>
                <a:latin typeface="+mn-lt"/>
                <a:cs typeface="Calibri"/>
              </a:defRPr>
            </a:lvl4pPr>
            <a:lvl5pPr>
              <a:buClr>
                <a:srgbClr val="FFD20A"/>
              </a:buClr>
              <a:defRPr sz="1600" b="0" i="0">
                <a:solidFill>
                  <a:srgbClr val="FFFFFF"/>
                </a:solidFill>
                <a:latin typeface="+mn-lt"/>
                <a:cs typeface="Calibri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082375" y="997609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09285A5-272E-41F6-915F-12A08E72DC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50676" y="4195071"/>
            <a:ext cx="870032" cy="6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67955" y="1490238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67955" y="2992873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700208" y="1490238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4700208" y="2992873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4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1921"/>
            <a:ext cx="8229600" cy="533989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170471" y="1071182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268260" y="1517613"/>
            <a:ext cx="3151674" cy="1034883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268260" y="2990561"/>
            <a:ext cx="3151674" cy="1034883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5299885" y="1517613"/>
            <a:ext cx="3151674" cy="1034883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5299885" y="2990561"/>
            <a:ext cx="3151674" cy="1034883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74560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5B4941F-0679-3B42-92A9-DFEF46D3AB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C48AD9-2A38-C940-B1D8-86D5971997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1" y="1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F6BFD-64DC-BA44-98C4-23269EB0F614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accent1">
                <a:alpha val="564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39D11B-5B26-6D40-9215-91D719F70AAD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tx1">
                <a:alpha val="567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AE2BAC1-28E8-9642-945B-22429E66BD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2666" y="2949588"/>
            <a:ext cx="4477630" cy="954364"/>
          </a:xfrm>
        </p:spPr>
        <p:txBody>
          <a:bodyPr anchor="b" anchorCtr="0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16E5D-1499-CE4E-8D33-E518B1A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7CAAE5-E9E5-D343-8D89-4E2A028F20E8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FA186-0410-8E41-96FE-6F652003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557878-63E6-F04D-80E5-B63188D6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3748ACF-5A5F-024B-BBE2-ADD366AC71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7EF22AA-9B83-1F41-BD17-27EC77B560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D60D3-19C9-F645-B80F-8E7F7971F06F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B37D0-A98A-8143-B9B4-B71087E8E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44154F-DA1E-8348-BC1B-774991C19E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1949E6-E95D-1E44-9612-C85BD8BE7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8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55D40E-3643-644D-9216-9B09936DD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5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393170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C798D74-DF33-784E-9291-57F5AF0C0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184D6E4-1FDC-4D42-9508-9CE94FFA30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6B0E770-3EBD-3045-8587-2191FE1B9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8"/>
            <a:ext cx="3868737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AD07893-3D4D-AF42-9A97-88E0BD0457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150" y="1647558"/>
            <a:ext cx="3887788" cy="1972554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F4B8AD9-D46B-E243-BB4E-E4AB50F0CB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5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98732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12261" y="1462864"/>
            <a:ext cx="472787" cy="472787"/>
          </a:xfrm>
          <a:prstGeom prst="ellipse">
            <a:avLst/>
          </a:prstGeom>
          <a:solidFill>
            <a:srgbClr val="0026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3247217" y="1462864"/>
            <a:ext cx="472787" cy="472787"/>
          </a:xfrm>
          <a:prstGeom prst="ellipse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990579" y="1462864"/>
            <a:ext cx="472787" cy="472787"/>
          </a:xfrm>
          <a:prstGeom prst="ellipse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82BD0D2D-3ED2-B04C-882A-7D73BCC1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A95A67C-F267-C845-918F-8919AEC66F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12565" y="1490237"/>
            <a:ext cx="1933618" cy="2664243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B02C711-D208-D549-9BDF-651C6A4C317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49513" y="1490236"/>
            <a:ext cx="1933618" cy="266424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0021CC27-70C8-C34F-B438-ED251D966DE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592875" y="1490236"/>
            <a:ext cx="1933618" cy="266424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12AC01F-F56D-1B44-8371-D7761E659E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5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37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67956" y="1490239"/>
            <a:ext cx="472787" cy="472787"/>
          </a:xfrm>
          <a:prstGeom prst="ellipse">
            <a:avLst/>
          </a:prstGeom>
          <a:solidFill>
            <a:srgbClr val="0026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67956" y="2992874"/>
            <a:ext cx="472787" cy="472787"/>
          </a:xfrm>
          <a:prstGeom prst="ellipse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700209" y="1490239"/>
            <a:ext cx="472787" cy="472787"/>
          </a:xfrm>
          <a:prstGeom prst="ellipse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4700209" y="2992874"/>
            <a:ext cx="472787" cy="4727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3D2FDD-911A-5746-8AE7-50EAB9A51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DD3EF1C-C075-CE4E-BBC7-316F72E7551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267632" y="1514713"/>
            <a:ext cx="3151673" cy="1034875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49015E8D-1D2B-6148-A45B-21F15C238F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99887" y="1514711"/>
            <a:ext cx="3151673" cy="974817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0F9560A-71D6-5448-8124-468798EBCD3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299887" y="2990560"/>
            <a:ext cx="3151673" cy="974817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3D829DC-F32C-5444-A467-03CCFF75F7C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267632" y="2990561"/>
            <a:ext cx="3151673" cy="974817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CAC42B0-B743-5A49-9F15-7C7FB4B4D5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5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63193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989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1788D1-E2B4-3E47-9451-DF0E954B3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53D5758-159B-654B-AE9F-53F1D70743A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67251" y="469366"/>
            <a:ext cx="5383881" cy="35344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pattern.jpg">
            <a:extLst>
              <a:ext uri="{FF2B5EF4-FFF2-40B4-BE49-F238E27FC236}">
                <a16:creationId xmlns:a16="http://schemas.microsoft.com/office/drawing/2014/main" id="{9CC7F648-BC03-5C4B-9D1E-F07CEBF5AB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819400" cy="51435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BDD8C54-2B8C-6D4B-902D-BE6BBABD1CD7}"/>
              </a:ext>
            </a:extLst>
          </p:cNvPr>
          <p:cNvSpPr txBox="1">
            <a:spLocks/>
          </p:cNvSpPr>
          <p:nvPr userDrawn="1"/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73E24-934B-8848-8B9D-EC5864D005C1}" type="slidenum">
              <a:rPr lang="en-US" sz="1000" smtClean="0"/>
              <a:pPr/>
              <a:t>‹#›</a:t>
            </a:fld>
            <a:endParaRPr lang="en-US" sz="100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D91A11-14B4-2048-8121-14455FED7A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67251" y="1217346"/>
            <a:ext cx="5383881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E15424F-E257-D546-86DA-48663E8A9D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267251" y="1647559"/>
            <a:ext cx="5383881" cy="1315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81C95-13DF-004E-82BE-3C46D8CF2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768" y="469365"/>
            <a:ext cx="2107063" cy="52762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711A902-E832-0848-8845-AA6285C07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768" y="1153251"/>
            <a:ext cx="2107063" cy="16018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3DBEEE0-1BC9-E146-A565-10B2AB9057A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67251" y="3033068"/>
            <a:ext cx="5383881" cy="1358311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33F0F5F-D39D-834D-AA33-5F2B4356FFD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0362" y="2911337"/>
            <a:ext cx="2107063" cy="1601827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bg1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1493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788D1-E2B4-3E47-9451-DF0E954B37E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pattern.jpg">
            <a:extLst>
              <a:ext uri="{FF2B5EF4-FFF2-40B4-BE49-F238E27FC236}">
                <a16:creationId xmlns:a16="http://schemas.microsoft.com/office/drawing/2014/main" id="{19920B5E-E95A-014A-9A2F-B33BE3B08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81940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53D5758-159B-654B-AE9F-53F1D70743A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67251" y="469366"/>
            <a:ext cx="5383881" cy="35344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BDD8C54-2B8C-6D4B-902D-BE6BBABD1CD7}"/>
              </a:ext>
            </a:extLst>
          </p:cNvPr>
          <p:cNvSpPr txBox="1">
            <a:spLocks/>
          </p:cNvSpPr>
          <p:nvPr userDrawn="1"/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73E24-934B-8848-8B9D-EC5864D005C1}" type="slidenum">
              <a:rPr lang="en-US" sz="1000" smtClean="0"/>
              <a:pPr/>
              <a:t>‹#›</a:t>
            </a:fld>
            <a:endParaRPr lang="en-US" sz="100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D91A11-14B4-2048-8121-14455FED7A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67251" y="1217346"/>
            <a:ext cx="5383881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81C95-13DF-004E-82BE-3C46D8CF2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768" y="469365"/>
            <a:ext cx="2107063" cy="52762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87437C0-7EC5-AA48-AD5F-D02AEE2EF5B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267251" y="1647559"/>
            <a:ext cx="5383881" cy="1315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F0BC155-347E-7A47-B32B-F2A7884A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768" y="1153251"/>
            <a:ext cx="2107063" cy="16018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FCCBDFF-863A-094E-8B8D-84A6AC39C13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67251" y="3033068"/>
            <a:ext cx="5383881" cy="1358311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3706045-BA64-D546-99DF-82D2F9F523B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0362" y="2911337"/>
            <a:ext cx="2107063" cy="1601827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bg1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33819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11F7-2BD2-324F-B319-A0FEDC44CB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510685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8"/>
            <a:ext cx="5106858" cy="14230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5"/>
            <a:ext cx="5108446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6A09C61-EEBA-614F-837E-3FE7F66FAB3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1" y="3147345"/>
            <a:ext cx="5106858" cy="1478383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66649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D5218C-5FED-C94F-8075-DF58CB9B1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510685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7"/>
            <a:ext cx="5106858" cy="1518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5"/>
            <a:ext cx="5108446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6F512C4-419B-8D41-BD01-23873C728C0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1" y="3246999"/>
            <a:ext cx="5106859" cy="1358311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221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/>
            </a:lvl1pPr>
          </a:lstStyle>
          <a:p>
            <a:r>
              <a:rPr lang="en-US"/>
              <a:t>Image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1031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40" y="1217346"/>
            <a:ext cx="375888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647560"/>
            <a:ext cx="3758882" cy="12536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1" y="470165"/>
            <a:ext cx="3758882" cy="4265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00D14F-34E7-5A41-BB34-DEF4C0D6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99CDE7-8B64-424A-886F-DC9AF4E3DB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4880" y="469901"/>
            <a:ext cx="4389120" cy="3783013"/>
          </a:xfrm>
          <a:solidFill>
            <a:srgbClr val="002637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08C091F-98E9-3544-9621-EE08364091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1" y="2998179"/>
            <a:ext cx="3758882" cy="1253686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5123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99CDE7-8B64-424A-886F-DC9AF4E3DB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69901"/>
            <a:ext cx="4389120" cy="3783013"/>
          </a:xfrm>
          <a:solidFill>
            <a:srgbClr val="002637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56471" y="1217346"/>
            <a:ext cx="375888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6471" y="1647558"/>
            <a:ext cx="3758882" cy="12536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4883" y="470165"/>
            <a:ext cx="3758882" cy="4265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00D14F-34E7-5A41-BB34-DEF4C0D6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D60AC87-FEC7-FD45-B7AB-A236685F59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54883" y="2999228"/>
            <a:ext cx="3758882" cy="1253686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486676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ti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9007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307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199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3868737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5356E-3A1D-1C42-9D17-C592057F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84400"/>
            <a:ext cx="3887788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121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477BAC-D533-E144-8228-DFAB0E811FE6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156494-54C7-C040-B30F-BD08E85A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8375CF-8DEA-6949-B0CF-90636FAD00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4BBE81-AD49-0240-B33D-F39C00179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474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CCFDFE-96F3-9545-866B-6DDEB5B639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4001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321962-7569-8846-9529-251E9E9C4DD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297681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6CF8F37-4983-5F4A-97D7-ED0BE196DDC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988627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321B0F-EC0E-4E41-B1F8-B34D767BB488}"/>
              </a:ext>
            </a:extLst>
          </p:cNvPr>
          <p:cNvSpPr/>
          <p:nvPr/>
        </p:nvSpPr>
        <p:spPr>
          <a:xfrm>
            <a:off x="583474" y="1661412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228A75-35AE-DD45-AAD8-4B7153D23562}"/>
              </a:ext>
            </a:extLst>
          </p:cNvPr>
          <p:cNvSpPr/>
          <p:nvPr/>
        </p:nvSpPr>
        <p:spPr>
          <a:xfrm>
            <a:off x="3357154" y="1670121"/>
            <a:ext cx="794405" cy="794405"/>
          </a:xfrm>
          <a:prstGeom prst="ellipse">
            <a:avLst/>
          </a:prstGeom>
          <a:solidFill>
            <a:srgbClr val="01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2F831C-A2BE-A947-9FE5-C4630273C522}"/>
              </a:ext>
            </a:extLst>
          </p:cNvPr>
          <p:cNvSpPr/>
          <p:nvPr/>
        </p:nvSpPr>
        <p:spPr>
          <a:xfrm>
            <a:off x="6043747" y="1661411"/>
            <a:ext cx="794405" cy="794405"/>
          </a:xfrm>
          <a:prstGeom prst="ellipse">
            <a:avLst/>
          </a:prstGeom>
          <a:solidFill>
            <a:srgbClr val="027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95B75-BD56-2548-B7B7-C65A495B0BCF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1D3C2EA9-A5D6-D74F-B04F-4E937CDD85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2823" y="1856342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A48EFEDC-2638-EA42-8296-F21DF004F92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6503" y="1856341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AE524C56-F33A-1A4F-8E07-1A1858610A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63096" y="1867295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0E0D046-773F-9B49-A87D-09AD85797C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83474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DA09077-283B-C441-BEBE-08CC9BE67E65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3383118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72E8E93-1390-FF44-A88E-D7B537E3BFC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3383118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1E03A6-5052-9645-93CA-23B46AD48D34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064229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5629CC1-5F8C-CE40-96E3-5F15DBC6D0C2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6064229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4037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7F5756-DDD0-D942-8117-532FEF99130C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5137CC-1B7F-EB4C-9D90-1B256FCB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363696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5356E-3A1D-1C42-9D17-C592057F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49" y="2184400"/>
            <a:ext cx="3638551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4366"/>
            <a:ext cx="4267200" cy="17101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43299-C60F-AF47-96CE-C9573DA0FA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6437" y="470165"/>
            <a:ext cx="3975894" cy="3657336"/>
          </a:xfrm>
          <a:prstGeom prst="rect">
            <a:avLst/>
          </a:prstGeom>
          <a:solidFill>
            <a:srgbClr val="002637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09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D4582F-16B4-DF4F-93FF-2623A2022298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5AAF3-4D87-024C-B8B2-D4B6B51A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66B491F-7CC4-AD4F-A175-59A92AF4C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7760" y="470164"/>
            <a:ext cx="3814354" cy="40940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3FDBF-EFCF-944B-A46F-0C1C124ECC3D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5D3D9F-F21A-974F-B153-879EB9EE84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39348" y="1754188"/>
            <a:ext cx="3541166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86D14AC-3573-5345-BF6D-D7E8E512E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37760" y="2184400"/>
            <a:ext cx="3541166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255AEF8-D922-4241-B105-AB9838608E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49" y="470165"/>
            <a:ext cx="3975894" cy="3657336"/>
          </a:xfrm>
          <a:prstGeom prst="rect">
            <a:avLst/>
          </a:prstGeom>
          <a:solidFill>
            <a:srgbClr val="002637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89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D55930-C6C0-204E-BC99-6F3A3D1C675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B18B8C-6CDF-3D4A-843F-F478BE2055B5}"/>
              </a:ext>
            </a:extLst>
          </p:cNvPr>
          <p:cNvSpPr/>
          <p:nvPr/>
        </p:nvSpPr>
        <p:spPr>
          <a:xfrm>
            <a:off x="609601" y="1175656"/>
            <a:ext cx="7924800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2570C-7A0E-D348-9531-A963317F9506}"/>
              </a:ext>
            </a:extLst>
          </p:cNvPr>
          <p:cNvSpPr/>
          <p:nvPr/>
        </p:nvSpPr>
        <p:spPr>
          <a:xfrm>
            <a:off x="609600" y="1175657"/>
            <a:ext cx="2856411" cy="3344794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45F92C-FC98-A847-B6AC-F8642E017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B0999AA3-2BDC-834B-B349-F75605EBB19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30900" y="2286432"/>
            <a:ext cx="1013809" cy="1032031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4B805-750B-0C4D-BC35-B382239011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5611" y="1909973"/>
            <a:ext cx="386872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21DC6B6-8A3D-7949-A670-D093B3EE0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5611" y="2340185"/>
            <a:ext cx="3868737" cy="8160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0AA2E-952F-4146-93CA-A7BBC3A35D80}"/>
              </a:ext>
            </a:extLst>
          </p:cNvPr>
          <p:cNvCxnSpPr/>
          <p:nvPr/>
        </p:nvCxnSpPr>
        <p:spPr>
          <a:xfrm>
            <a:off x="3487150" y="1527885"/>
            <a:ext cx="0" cy="2642162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1E11476-686F-E842-991E-4A9A4E41D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5605" y="3232972"/>
            <a:ext cx="3868734" cy="93707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642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244246"/>
            <a:ext cx="5132032" cy="483363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63400"/>
            <a:ext cx="5132032" cy="448206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57200" y="1727609"/>
            <a:ext cx="5132032" cy="3021372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21379" y="1054021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69" y="0"/>
            <a:ext cx="3080931" cy="51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932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D55930-C6C0-204E-BC99-6F3A3D1C675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B18B8C-6CDF-3D4A-843F-F478BE2055B5}"/>
              </a:ext>
            </a:extLst>
          </p:cNvPr>
          <p:cNvSpPr/>
          <p:nvPr/>
        </p:nvSpPr>
        <p:spPr>
          <a:xfrm>
            <a:off x="609601" y="1175656"/>
            <a:ext cx="7924800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C811EA-4023-654B-8B6D-D34CFF832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1" y="1175654"/>
            <a:ext cx="2856410" cy="3344795"/>
          </a:xfrm>
          <a:prstGeom prst="rect">
            <a:avLst/>
          </a:prstGeom>
          <a:solidFill>
            <a:srgbClr val="013850"/>
          </a:solidFill>
          <a:ln w="6350">
            <a:solidFill>
              <a:srgbClr val="CCCBCB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45F92C-FC98-A847-B6AC-F8642E017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4B805-750B-0C4D-BC35-B382239011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5611" y="1909973"/>
            <a:ext cx="386872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21DC6B6-8A3D-7949-A670-D093B3EE0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5611" y="2340185"/>
            <a:ext cx="3868737" cy="8160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0AA2E-952F-4146-93CA-A7BBC3A35D80}"/>
              </a:ext>
            </a:extLst>
          </p:cNvPr>
          <p:cNvCxnSpPr/>
          <p:nvPr/>
        </p:nvCxnSpPr>
        <p:spPr>
          <a:xfrm>
            <a:off x="3487150" y="1527885"/>
            <a:ext cx="0" cy="2642162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97A30A-7970-6F46-AA56-1569ACC6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5605" y="3232972"/>
            <a:ext cx="3868734" cy="93707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81383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86B51B-7DFD-CC48-AAE1-546E790A70A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58D07-8913-EB4F-A1A5-60B23438ED36}"/>
              </a:ext>
            </a:extLst>
          </p:cNvPr>
          <p:cNvSpPr/>
          <p:nvPr/>
        </p:nvSpPr>
        <p:spPr>
          <a:xfrm>
            <a:off x="4664803" y="1175655"/>
            <a:ext cx="383822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88C0BE-6454-F540-A560-B469EEF5F796}"/>
              </a:ext>
            </a:extLst>
          </p:cNvPr>
          <p:cNvSpPr/>
          <p:nvPr/>
        </p:nvSpPr>
        <p:spPr>
          <a:xfrm>
            <a:off x="4664802" y="1175654"/>
            <a:ext cx="3838221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CE3F19-3AD4-CB43-B3C2-241C8005553F}"/>
              </a:ext>
            </a:extLst>
          </p:cNvPr>
          <p:cNvSpPr/>
          <p:nvPr/>
        </p:nvSpPr>
        <p:spPr>
          <a:xfrm>
            <a:off x="5088862" y="1612550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F4466B-FA7E-0749-98FA-F7FD1CCB52F1}"/>
              </a:ext>
            </a:extLst>
          </p:cNvPr>
          <p:cNvSpPr/>
          <p:nvPr/>
        </p:nvSpPr>
        <p:spPr>
          <a:xfrm>
            <a:off x="609601" y="1175656"/>
            <a:ext cx="383822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35AA8-0E8F-4B4F-A0F0-CEDE12208A9C}"/>
              </a:ext>
            </a:extLst>
          </p:cNvPr>
          <p:cNvSpPr/>
          <p:nvPr/>
        </p:nvSpPr>
        <p:spPr>
          <a:xfrm>
            <a:off x="609600" y="1175654"/>
            <a:ext cx="3838221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4ADC07-98C8-E34B-A0CE-9AEDE498A1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C24122-ACB4-1A41-9190-5065634DEA45}"/>
              </a:ext>
            </a:extLst>
          </p:cNvPr>
          <p:cNvSpPr/>
          <p:nvPr/>
        </p:nvSpPr>
        <p:spPr>
          <a:xfrm>
            <a:off x="1040674" y="1612553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74937725-545E-AE48-8DCC-3855DCE7F6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60911" y="1811069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4CBE696-9C99-E94A-A2EE-2776228A37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83755" y="1805554"/>
            <a:ext cx="1885908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5CA883-C96C-3846-A2C3-69708F23E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2335" y="3101373"/>
            <a:ext cx="2637328" cy="5167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26B55F-BFA1-5F46-A8F8-67B7622B0137}"/>
              </a:ext>
            </a:extLst>
          </p:cNvPr>
          <p:cNvCxnSpPr>
            <a:cxnSpLocks/>
          </p:cNvCxnSpPr>
          <p:nvPr/>
        </p:nvCxnSpPr>
        <p:spPr>
          <a:xfrm flipH="1">
            <a:off x="1232335" y="2819484"/>
            <a:ext cx="2637328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9042C9-F9F3-F743-B4AE-C7F24EA20BB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38957" y="1805554"/>
            <a:ext cx="1885908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96D278-EEB4-FF4A-BE86-C87E5EE39A4B}"/>
              </a:ext>
            </a:extLst>
          </p:cNvPr>
          <p:cNvCxnSpPr>
            <a:cxnSpLocks/>
          </p:cNvCxnSpPr>
          <p:nvPr/>
        </p:nvCxnSpPr>
        <p:spPr>
          <a:xfrm flipH="1">
            <a:off x="5287537" y="2819484"/>
            <a:ext cx="2637328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B58A9C-6413-5844-B5E8-571F4FD5A39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287537" y="3103129"/>
            <a:ext cx="2637328" cy="5149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F9A9E551-010A-B04A-9564-1DC38A75E5D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08211" y="1808856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6E24428-283B-3146-8121-526DAA703725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1232335" y="3718373"/>
            <a:ext cx="2637328" cy="516715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3B81665-8EC5-5E42-BD22-08DE2CEDB38A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5290690" y="3718373"/>
            <a:ext cx="2637328" cy="516715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18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86B51B-7DFD-CC48-AAE1-546E790A70A3}"/>
              </a:ext>
            </a:extLst>
          </p:cNvPr>
          <p:cNvSpPr/>
          <p:nvPr/>
        </p:nvSpPr>
        <p:spPr>
          <a:xfrm>
            <a:off x="0" y="24534"/>
            <a:ext cx="9144000" cy="2851762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F4466B-FA7E-0749-98FA-F7FD1CCB52F1}"/>
              </a:ext>
            </a:extLst>
          </p:cNvPr>
          <p:cNvSpPr/>
          <p:nvPr/>
        </p:nvSpPr>
        <p:spPr>
          <a:xfrm>
            <a:off x="402343" y="1173643"/>
            <a:ext cx="149810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35AA8-0E8F-4B4F-A0F0-CEDE12208A9C}"/>
              </a:ext>
            </a:extLst>
          </p:cNvPr>
          <p:cNvSpPr/>
          <p:nvPr/>
        </p:nvSpPr>
        <p:spPr>
          <a:xfrm>
            <a:off x="402344" y="1173643"/>
            <a:ext cx="1498100" cy="1625440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4ADC07-98C8-E34B-A0CE-9AEDE498A1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C24122-ACB4-1A41-9190-5065634DEA45}"/>
              </a:ext>
            </a:extLst>
          </p:cNvPr>
          <p:cNvSpPr/>
          <p:nvPr/>
        </p:nvSpPr>
        <p:spPr>
          <a:xfrm>
            <a:off x="759727" y="1333102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4CBE696-9C99-E94A-A2EE-2776228A37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403" y="2126436"/>
            <a:ext cx="995101" cy="50205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5CA883-C96C-3846-A2C3-69708F23E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02" y="2986296"/>
            <a:ext cx="1377892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26B55F-BFA1-5F46-A8F8-67B7622B0137}"/>
              </a:ext>
            </a:extLst>
          </p:cNvPr>
          <p:cNvCxnSpPr>
            <a:cxnSpLocks/>
          </p:cNvCxnSpPr>
          <p:nvPr/>
        </p:nvCxnSpPr>
        <p:spPr>
          <a:xfrm flipH="1">
            <a:off x="402344" y="2799083"/>
            <a:ext cx="1498100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8">
            <a:extLst>
              <a:ext uri="{FF2B5EF4-FFF2-40B4-BE49-F238E27FC236}">
                <a16:creationId xmlns:a16="http://schemas.microsoft.com/office/drawing/2014/main" id="{536393F0-A440-4444-B800-7590DF0EC1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0019" y="1487421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B13B12C-8D2D-D445-A447-03EC9591FCC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54901" y="3643132"/>
            <a:ext cx="1388393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3F36D8-F340-42EF-B387-49D628283938}"/>
              </a:ext>
            </a:extLst>
          </p:cNvPr>
          <p:cNvSpPr/>
          <p:nvPr userDrawn="1"/>
        </p:nvSpPr>
        <p:spPr>
          <a:xfrm>
            <a:off x="2120261" y="1173643"/>
            <a:ext cx="149810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F9FA9B-86D7-4D0D-8788-5F946B594C04}"/>
              </a:ext>
            </a:extLst>
          </p:cNvPr>
          <p:cNvSpPr/>
          <p:nvPr userDrawn="1"/>
        </p:nvSpPr>
        <p:spPr>
          <a:xfrm>
            <a:off x="2120262" y="1173643"/>
            <a:ext cx="1498100" cy="1625440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861701-5AB8-48DA-8A34-44BBCF06110D}"/>
              </a:ext>
            </a:extLst>
          </p:cNvPr>
          <p:cNvSpPr/>
          <p:nvPr userDrawn="1"/>
        </p:nvSpPr>
        <p:spPr>
          <a:xfrm>
            <a:off x="2477645" y="1333102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9352447-1E31-4743-9F6F-5F82EF5D23F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330321" y="2126436"/>
            <a:ext cx="995101" cy="50205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8C7EE8C-75ED-4832-937B-1122958F4E1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2183320" y="2986296"/>
            <a:ext cx="1377892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Picture Placeholder 18">
            <a:extLst>
              <a:ext uri="{FF2B5EF4-FFF2-40B4-BE49-F238E27FC236}">
                <a16:creationId xmlns:a16="http://schemas.microsoft.com/office/drawing/2014/main" id="{1BAAB40F-B50C-4721-8019-7265713A24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47937" y="1487421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D8F8E0D-5343-4050-9CB2-ECDAB702C0BD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2172819" y="3643132"/>
            <a:ext cx="1388393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238464-C2EE-40B5-804F-B1B37E5339CE}"/>
              </a:ext>
            </a:extLst>
          </p:cNvPr>
          <p:cNvSpPr/>
          <p:nvPr userDrawn="1"/>
        </p:nvSpPr>
        <p:spPr>
          <a:xfrm>
            <a:off x="3820365" y="1173643"/>
            <a:ext cx="149810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65384D-EE73-4F50-94F7-9DE4701D2780}"/>
              </a:ext>
            </a:extLst>
          </p:cNvPr>
          <p:cNvSpPr/>
          <p:nvPr userDrawn="1"/>
        </p:nvSpPr>
        <p:spPr>
          <a:xfrm>
            <a:off x="3820366" y="1173643"/>
            <a:ext cx="1498100" cy="1625440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B2FAFB5-900E-4C65-9C62-8E03CC25BB61}"/>
              </a:ext>
            </a:extLst>
          </p:cNvPr>
          <p:cNvSpPr/>
          <p:nvPr userDrawn="1"/>
        </p:nvSpPr>
        <p:spPr>
          <a:xfrm>
            <a:off x="4177749" y="1333102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6D9AC206-8324-4008-81B9-401FE31A1ED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030425" y="2126436"/>
            <a:ext cx="995101" cy="50205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8216E79B-DC06-4030-B5E1-43E302868AA8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3883424" y="2986296"/>
            <a:ext cx="1377892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18">
            <a:extLst>
              <a:ext uri="{FF2B5EF4-FFF2-40B4-BE49-F238E27FC236}">
                <a16:creationId xmlns:a16="http://schemas.microsoft.com/office/drawing/2014/main" id="{09C620AF-8400-4329-A00B-09BB36E304D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48041" y="1487421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B0FB57EB-F2E1-4024-BDA6-70EFE2841FFA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3872923" y="3643132"/>
            <a:ext cx="1388393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78EFE2-B27C-40E2-B5D4-6942CBCDF211}"/>
              </a:ext>
            </a:extLst>
          </p:cNvPr>
          <p:cNvSpPr/>
          <p:nvPr userDrawn="1"/>
        </p:nvSpPr>
        <p:spPr>
          <a:xfrm>
            <a:off x="5523446" y="1173643"/>
            <a:ext cx="149810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4E52956-31C8-4E09-A56A-1CD4BC7C2419}"/>
              </a:ext>
            </a:extLst>
          </p:cNvPr>
          <p:cNvSpPr/>
          <p:nvPr userDrawn="1"/>
        </p:nvSpPr>
        <p:spPr>
          <a:xfrm>
            <a:off x="5523447" y="1173643"/>
            <a:ext cx="1498100" cy="1625440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AB9BD5A-D5CC-42B3-85ED-D1466CCDF678}"/>
              </a:ext>
            </a:extLst>
          </p:cNvPr>
          <p:cNvSpPr/>
          <p:nvPr userDrawn="1"/>
        </p:nvSpPr>
        <p:spPr>
          <a:xfrm>
            <a:off x="5880830" y="1333102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01E79B1A-890E-4BE8-B919-78EF23DDC0F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733506" y="2126436"/>
            <a:ext cx="995101" cy="50205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26E9CF2E-2B88-42FA-BEA4-0E9D46D1AFED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5586505" y="2986296"/>
            <a:ext cx="1377892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Picture Placeholder 18">
            <a:extLst>
              <a:ext uri="{FF2B5EF4-FFF2-40B4-BE49-F238E27FC236}">
                <a16:creationId xmlns:a16="http://schemas.microsoft.com/office/drawing/2014/main" id="{ACE25C31-BC1C-4D4F-8F01-93A6467AB37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51122" y="1487421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812A8E7B-CE78-4D1C-B3FD-53DDA7D00F4B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5576004" y="3643132"/>
            <a:ext cx="1388393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532875-43DE-414E-AAB0-136BAC9BBD02}"/>
              </a:ext>
            </a:extLst>
          </p:cNvPr>
          <p:cNvSpPr/>
          <p:nvPr userDrawn="1"/>
        </p:nvSpPr>
        <p:spPr>
          <a:xfrm>
            <a:off x="7242106" y="1173643"/>
            <a:ext cx="149810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8F39D3-9707-46B6-876E-E780F09D66A1}"/>
              </a:ext>
            </a:extLst>
          </p:cNvPr>
          <p:cNvSpPr/>
          <p:nvPr userDrawn="1"/>
        </p:nvSpPr>
        <p:spPr>
          <a:xfrm>
            <a:off x="7242107" y="1173643"/>
            <a:ext cx="1498100" cy="1625440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F28D653-3C7A-419B-9EA2-22A58929A646}"/>
              </a:ext>
            </a:extLst>
          </p:cNvPr>
          <p:cNvSpPr/>
          <p:nvPr userDrawn="1"/>
        </p:nvSpPr>
        <p:spPr>
          <a:xfrm>
            <a:off x="7599490" y="1333102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AF4EDA6A-8562-4137-8F2F-879C03976798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452166" y="2126436"/>
            <a:ext cx="995101" cy="50205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05EB9C95-CFDE-45CD-9CFA-F2DF5DD2CC41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305165" y="2986296"/>
            <a:ext cx="1377892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18">
            <a:extLst>
              <a:ext uri="{FF2B5EF4-FFF2-40B4-BE49-F238E27FC236}">
                <a16:creationId xmlns:a16="http://schemas.microsoft.com/office/drawing/2014/main" id="{90F068C3-093B-4C6B-9647-4FFFCFC9C10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769782" y="1487421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8FAD11D8-1428-430F-8F54-42CAF46BFDF5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7294664" y="3643132"/>
            <a:ext cx="1388393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620837-19E0-4775-AD46-9703DF77C910}"/>
              </a:ext>
            </a:extLst>
          </p:cNvPr>
          <p:cNvCxnSpPr>
            <a:cxnSpLocks/>
          </p:cNvCxnSpPr>
          <p:nvPr userDrawn="1"/>
        </p:nvCxnSpPr>
        <p:spPr>
          <a:xfrm flipH="1">
            <a:off x="2120262" y="2822662"/>
            <a:ext cx="1498100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18511-C6FA-4BF2-92D4-B1D01A4C1CF2}"/>
              </a:ext>
            </a:extLst>
          </p:cNvPr>
          <p:cNvCxnSpPr>
            <a:cxnSpLocks/>
          </p:cNvCxnSpPr>
          <p:nvPr userDrawn="1"/>
        </p:nvCxnSpPr>
        <p:spPr>
          <a:xfrm flipH="1">
            <a:off x="3820366" y="2822662"/>
            <a:ext cx="1498100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D15C8A-881D-4739-A424-5EEF5DE6A6EB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3447" y="2822662"/>
            <a:ext cx="1498100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1568F59-EA3B-4105-A7F8-9D275DD20DAF}"/>
              </a:ext>
            </a:extLst>
          </p:cNvPr>
          <p:cNvCxnSpPr>
            <a:cxnSpLocks/>
          </p:cNvCxnSpPr>
          <p:nvPr userDrawn="1"/>
        </p:nvCxnSpPr>
        <p:spPr>
          <a:xfrm flipH="1">
            <a:off x="7242106" y="2822662"/>
            <a:ext cx="1498100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179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Box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7C2251-A702-3B45-BEB5-77FDFBF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27" y="1889061"/>
            <a:ext cx="137740" cy="24487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48BA007-65E8-A846-AA3D-C8F89B471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6F41DD7-FB23-5A40-BC1C-F566A1CF5C9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2DEA30AF-4C9C-1746-B560-4DFFE59BC99F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A6C6680-D779-6742-A5B9-099716F63B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D73CD58D-C5E1-AF49-9E5B-25DCA5E8B4F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0F16BC2-19E3-E54C-A978-8AC684F2C294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B37100B-57A0-E148-BD7C-0FA83BA8B3D9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2AA1288-66BD-2443-A352-7BF0A961AB23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0457-D76D-0146-9143-A37EE8EB58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42FFB6A-EA06-7C4C-AADB-CA625D600F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CA745DE-A2F3-0C41-A76E-26085852E6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5617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BAEA58-5AD7-4A49-9997-5247E430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81576DE-06C0-8B4A-8F99-7AFBD27EE7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160FB8D-E743-7643-8A30-AD9F0DB140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1B4614D3-9130-7640-BC17-04783EF316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206071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7C2251-A702-3B45-BEB5-77FDFBF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27" y="1889061"/>
            <a:ext cx="137740" cy="24487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48BA007-65E8-A846-AA3D-C8F89B471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6F41DD7-FB23-5A40-BC1C-F566A1CF5C9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2DEA30AF-4C9C-1746-B560-4DFFE59BC99F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A6C6680-D779-6742-A5B9-099716F63B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D73CD58D-C5E1-AF49-9E5B-25DCA5E8B4F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0F16BC2-19E3-E54C-A978-8AC684F2C294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B37100B-57A0-E148-BD7C-0FA83BA8B3D9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2AA1288-66BD-2443-A352-7BF0A961AB23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0457-D76D-0146-9143-A37EE8EB58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42FFB6A-EA06-7C4C-AADB-CA625D600F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CA745DE-A2F3-0C41-A76E-26085852E6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5617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BAEA58-5AD7-4A49-9997-5247E430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81576DE-06C0-8B4A-8F99-7AFBD27EE7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160FB8D-E743-7643-8A30-AD9F0DB140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1B4614D3-9130-7640-BC17-04783EF316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5821782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720"/>
            <a:ext cx="137740" cy="244871"/>
          </a:xfrm>
          <a:prstGeom prst="rect">
            <a:avLst/>
          </a:prstGeom>
        </p:spPr>
      </p:pic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461ACAA3-A97E-364E-B842-ED5A1D3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840BD30D-CB67-DB4E-AF28-BD013E79542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23EDEBDC-7C27-2B45-9AA4-742FF1058914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BA365BC-3AA7-034E-9FBD-C6BB2452915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B26A5556-C015-E647-BA3B-5B8957EA21A3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E997A1-CD33-7943-A960-2B6916AB112B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01D33093-5B29-E048-848C-F556676417F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89BFA97-3E0D-9C49-B2E2-60FF2ADFAADF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1F35065-EDA1-9D44-9FFD-0AEECF959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23998C9-7903-C84C-887F-BFD70BAFC0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29453" y="2944709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4BD5F831-9A97-BB40-AF80-E9A329ED01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3046" y="2944709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61651FC-EE64-5D49-97C9-8B2C2B11A4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FDD9466-B718-974D-8AF7-FF2BE0A8A1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45EA34A1-B17E-0D4F-971E-C56A27DE066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6FE4D45-4DA4-9E45-BAAC-499CD30EA7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83603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0614"/>
            <a:ext cx="137740" cy="2448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1A0067-5979-7F43-95C6-3C0CF3CE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1884387"/>
            <a:ext cx="137740" cy="244871"/>
          </a:xfrm>
          <a:prstGeom prst="rect">
            <a:avLst/>
          </a:prstGeom>
        </p:spPr>
      </p:pic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6AD4EC1-71F8-B345-B4EA-B809F39ED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8BCC1B8-9AE6-3E40-9441-F88DF8B9796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B0D28902-C8BB-E44C-87B1-3876468E835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EB6A79-372B-CC47-B3E0-BC37EC84EF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38E83F-999B-2B40-AD86-F2CEE8531517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EC81FBEE-E017-534D-B377-1BF43AECBA3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8627D84F-3FA1-A544-A8F1-EC08B38AB3F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6001FA1-15D4-3B42-A204-DAA89E2C6BF4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7B9C60F-0D78-DE46-8638-599607E938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EAD510-24A6-884B-BDF0-90B08EC6D0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D524A42-F697-E049-8B51-AEEFAC76E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49DDC13-D8EB-194C-996B-DE836F1478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19CAA82B-4AF1-AE48-ADD6-41A1804425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EFFC15D-CE93-3941-9347-1B670A318B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00DAF2F2-EC13-1F48-8414-AEA95D8F65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5617" y="294947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12196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99" y="3980614"/>
            <a:ext cx="137740" cy="2448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1A0067-5979-7F43-95C6-3C0CF3CE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1884387"/>
            <a:ext cx="137740" cy="24487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20DC1B-08B8-7D42-B2E8-992EADC1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583" y="3980614"/>
            <a:ext cx="137740" cy="244871"/>
          </a:xfrm>
          <a:prstGeom prst="rect">
            <a:avLst/>
          </a:prstGeom>
        </p:spPr>
      </p:pic>
      <p:sp>
        <p:nvSpPr>
          <p:cNvPr id="59" name="Content Placeholder 3">
            <a:extLst>
              <a:ext uri="{FF2B5EF4-FFF2-40B4-BE49-F238E27FC236}">
                <a16:creationId xmlns:a16="http://schemas.microsoft.com/office/drawing/2014/main" id="{47F32E31-BF18-EF41-9C48-CAB9BA9A4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495862D4-1A97-BF44-8C22-1459022F4A2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B8B17368-FC81-B743-A18A-8C97C3010D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76B359A8-0325-F245-A865-AF8E83553750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A69E4D71-71D6-D041-AA47-8D4D3DA5224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993D982-6015-0740-B23B-2DA12CF6CBD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BCEB31DA-B3F2-3E4F-ADA2-BB22EA9B163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6442122C-6221-FF42-B6CE-745728014AC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264764D-5BFF-3E45-B5D2-FDBB1CB684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F4D5732-F961-BC49-A550-B3D0B304E0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5617" y="294947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2320BF7-DE0A-444C-9750-FA46B355F9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3046" y="2935546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B42C7E1-0D68-9848-873C-68744B1AB5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8BE0392-BCA1-D345-B7F4-DF4FBD374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B1B215-B29B-AA4A-B2E9-5AB46B56E5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760EC7A-D5CD-AD41-A17E-ECAA2FFBD2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7512259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 userDrawn="1"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269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644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ECFC06-741C-384A-A174-4F7D5A4E15A8}"/>
              </a:ext>
            </a:extLst>
          </p:cNvPr>
          <p:cNvGrpSpPr/>
          <p:nvPr/>
        </p:nvGrpSpPr>
        <p:grpSpPr>
          <a:xfrm>
            <a:off x="434175" y="1659720"/>
            <a:ext cx="7878412" cy="2509478"/>
            <a:chOff x="720150" y="2055208"/>
            <a:chExt cx="8388078" cy="2377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15EC6F-44E0-1B49-A32E-D88FEE6A58CC}"/>
                </a:ext>
              </a:extLst>
            </p:cNvPr>
            <p:cNvCxnSpPr>
              <a:cxnSpLocks/>
              <a:stCxn id="38" idx="2"/>
              <a:endCxn id="41" idx="6"/>
            </p:cNvCxnSpPr>
            <p:nvPr/>
          </p:nvCxnSpPr>
          <p:spPr>
            <a:xfrm rot="10800000" flipH="1">
              <a:off x="1456813" y="2111028"/>
              <a:ext cx="689503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2D981-4F9C-8D4C-A68D-F58747A5A8ED}"/>
                </a:ext>
              </a:extLst>
            </p:cNvPr>
            <p:cNvSpPr/>
            <p:nvPr/>
          </p:nvSpPr>
          <p:spPr bwMode="auto">
            <a:xfrm rot="10800000">
              <a:off x="1345174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1A7CAB-DFCC-494E-AD8A-7045253BB226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10800000" flipH="1" flipV="1">
              <a:off x="1400993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712CB4-C658-BF4A-A43A-8121C1021728}"/>
                </a:ext>
              </a:extLst>
            </p:cNvPr>
            <p:cNvSpPr/>
            <p:nvPr/>
          </p:nvSpPr>
          <p:spPr bwMode="auto">
            <a:xfrm rot="10800000">
              <a:off x="8351847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98CC24-F939-454D-B9DA-751A61C9C03B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10800000" flipH="1" flipV="1">
              <a:off x="8407666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10444-056E-4B42-834C-25B0FE522533}"/>
                </a:ext>
              </a:extLst>
            </p:cNvPr>
            <p:cNvSpPr/>
            <p:nvPr/>
          </p:nvSpPr>
          <p:spPr bwMode="auto">
            <a:xfrm rot="10800000">
              <a:off x="6600177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0D76DD-92F8-E042-8070-4061DDDEBACE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rot="10800000" flipH="1" flipV="1">
              <a:off x="6655997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CB363B-E59A-E44B-BAB6-8FF018302383}"/>
                </a:ext>
              </a:extLst>
            </p:cNvPr>
            <p:cNvSpPr/>
            <p:nvPr/>
          </p:nvSpPr>
          <p:spPr bwMode="auto">
            <a:xfrm rot="10800000">
              <a:off x="4848510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08BAF5E-3DE2-1F46-A247-09FFFC3525A7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rot="10800000" flipH="1" flipV="1">
              <a:off x="4904329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5DF391-881D-A24D-A722-AF2B3C79A17A}"/>
                </a:ext>
              </a:extLst>
            </p:cNvPr>
            <p:cNvSpPr/>
            <p:nvPr/>
          </p:nvSpPr>
          <p:spPr bwMode="auto">
            <a:xfrm rot="10800000">
              <a:off x="3096843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1B12681-CEE1-9044-BDC6-F771AD6D6DE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10800000" flipH="1" flipV="1">
              <a:off x="3152661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491916-C23D-2F40-A799-3685F9F86533}"/>
                </a:ext>
              </a:extLst>
            </p:cNvPr>
            <p:cNvSpPr/>
            <p:nvPr/>
          </p:nvSpPr>
          <p:spPr bwMode="auto">
            <a:xfrm>
              <a:off x="4155620" y="2776647"/>
              <a:ext cx="1429554" cy="1614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B97EA2E-094F-6E49-B34A-6FF0E3A53E49}"/>
                </a:ext>
              </a:extLst>
            </p:cNvPr>
            <p:cNvSpPr/>
            <p:nvPr/>
          </p:nvSpPr>
          <p:spPr bwMode="auto">
            <a:xfrm>
              <a:off x="4155620" y="2466577"/>
              <a:ext cx="1429554" cy="310071"/>
            </a:xfrm>
            <a:prstGeom prst="rect">
              <a:avLst/>
            </a:prstGeom>
            <a:solidFill>
              <a:srgbClr val="02709F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28A6F76-4497-3B48-ABDD-0EB5C49B238D}"/>
                </a:ext>
              </a:extLst>
            </p:cNvPr>
            <p:cNvSpPr/>
            <p:nvPr/>
          </p:nvSpPr>
          <p:spPr bwMode="auto">
            <a:xfrm>
              <a:off x="2432378" y="2776647"/>
              <a:ext cx="1401127" cy="16147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0614966-5111-8C49-A09F-42AE51DD74DC}"/>
                </a:ext>
              </a:extLst>
            </p:cNvPr>
            <p:cNvSpPr/>
            <p:nvPr/>
          </p:nvSpPr>
          <p:spPr bwMode="auto">
            <a:xfrm>
              <a:off x="2432378" y="2466577"/>
              <a:ext cx="1401127" cy="310071"/>
            </a:xfrm>
            <a:prstGeom prst="rect">
              <a:avLst/>
            </a:prstGeom>
            <a:solidFill>
              <a:srgbClr val="01385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BBFFF2-D23D-0743-B3D5-C1874AF7C7CF}"/>
                </a:ext>
              </a:extLst>
            </p:cNvPr>
            <p:cNvSpPr/>
            <p:nvPr/>
          </p:nvSpPr>
          <p:spPr bwMode="auto">
            <a:xfrm>
              <a:off x="720150" y="2776647"/>
              <a:ext cx="1361686" cy="16558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29B4D78-C33C-4F42-A8AA-AEBFCE2D5AB2}"/>
                </a:ext>
              </a:extLst>
            </p:cNvPr>
            <p:cNvSpPr/>
            <p:nvPr/>
          </p:nvSpPr>
          <p:spPr bwMode="auto">
            <a:xfrm>
              <a:off x="720150" y="2466577"/>
              <a:ext cx="1361686" cy="310071"/>
            </a:xfrm>
            <a:prstGeom prst="rect">
              <a:avLst/>
            </a:prstGeom>
            <a:solidFill>
              <a:srgbClr val="002637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5138918-C6CD-BE43-993E-DA09E0AF26E1}"/>
                </a:ext>
              </a:extLst>
            </p:cNvPr>
            <p:cNvSpPr/>
            <p:nvPr/>
          </p:nvSpPr>
          <p:spPr bwMode="auto">
            <a:xfrm>
              <a:off x="6009061" y="2776647"/>
              <a:ext cx="1327779" cy="1614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B451CF-08E9-F84E-9483-E6EE5EAD3FA2}"/>
                </a:ext>
              </a:extLst>
            </p:cNvPr>
            <p:cNvSpPr/>
            <p:nvPr/>
          </p:nvSpPr>
          <p:spPr bwMode="auto">
            <a:xfrm>
              <a:off x="5992107" y="2466575"/>
              <a:ext cx="1361686" cy="310071"/>
            </a:xfrm>
            <a:prstGeom prst="rect">
              <a:avLst/>
            </a:prstGeom>
            <a:solidFill>
              <a:srgbClr val="19A19A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1D4C1-F601-BF48-88D0-CD911D8E88EA}"/>
                </a:ext>
              </a:extLst>
            </p:cNvPr>
            <p:cNvSpPr/>
            <p:nvPr/>
          </p:nvSpPr>
          <p:spPr bwMode="auto">
            <a:xfrm>
              <a:off x="7707103" y="2766875"/>
              <a:ext cx="1401125" cy="1655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639F3CC-B79C-4742-BD98-4DBB7CCAA3CE}"/>
                </a:ext>
              </a:extLst>
            </p:cNvPr>
            <p:cNvSpPr/>
            <p:nvPr/>
          </p:nvSpPr>
          <p:spPr bwMode="auto">
            <a:xfrm>
              <a:off x="7707103" y="2466575"/>
              <a:ext cx="1401125" cy="310071"/>
            </a:xfrm>
            <a:prstGeom prst="rect">
              <a:avLst/>
            </a:prstGeom>
            <a:solidFill>
              <a:srgbClr val="FFD20A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83477-2AC8-1142-B833-24DF972C8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857" y="2618401"/>
            <a:ext cx="1102468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F1FB415A-B193-134A-90AC-5DB82940F3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246" y="2618401"/>
            <a:ext cx="1100379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D5E860A8-1C6C-6C4F-949A-D7531D6865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6604" y="2618401"/>
            <a:ext cx="1094196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B9236EAD-C51C-3F41-862C-1D07AC9469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2899" y="2618401"/>
            <a:ext cx="1091222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DF5E5C7E-026D-3C42-978A-1EAFE38A1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2863" y="2625974"/>
            <a:ext cx="1082733" cy="205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tx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E4CA94-AED1-5247-A11B-B4F2B1B8C3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5224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69874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1769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6234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id="{DCE42A10-84A1-9D48-90CD-41972E6B30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0699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3443ED17-46FA-E04F-B929-94A906627997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731521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E75E59BC-33D4-F949-9E22-6A735610D60F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31521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32EF53E0-1704-1648-A77F-EE55B63CCBA4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2372600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C1F35A1-68E5-3744-B27E-4245539B10D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372600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E7C14C5C-4659-8C4F-98EF-019F64E7A9A4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4027191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298D33A9-35D1-1144-BC5D-618B4B882114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4027191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4394BD7-A5AD-344A-9AE8-09D1E79E154B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5672899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C06AFF6D-BD67-8B49-B8C1-537D14433DA5}"/>
              </a:ext>
            </a:extLst>
          </p:cNvPr>
          <p:cNvSpPr>
            <a:spLocks noGrp="1"/>
          </p:cNvSpPr>
          <p:nvPr>
            <p:ph type="body" sz="half" idx="40"/>
          </p:nvPr>
        </p:nvSpPr>
        <p:spPr>
          <a:xfrm>
            <a:off x="5672899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83FC2A9F-5848-B44A-9405-2B625C9B1B71}"/>
              </a:ext>
            </a:extLst>
          </p:cNvPr>
          <p:cNvSpPr>
            <a:spLocks noGrp="1"/>
          </p:cNvSpPr>
          <p:nvPr>
            <p:ph type="body" sz="half" idx="41"/>
          </p:nvPr>
        </p:nvSpPr>
        <p:spPr>
          <a:xfrm>
            <a:off x="7317670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E49052F-A666-7249-900D-125271DC76C0}"/>
              </a:ext>
            </a:extLst>
          </p:cNvPr>
          <p:cNvSpPr>
            <a:spLocks noGrp="1"/>
          </p:cNvSpPr>
          <p:nvPr>
            <p:ph type="body" sz="half" idx="42"/>
          </p:nvPr>
        </p:nvSpPr>
        <p:spPr>
          <a:xfrm>
            <a:off x="7317670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89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9400" cy="5143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64540" y="469365"/>
            <a:ext cx="2104565" cy="530030"/>
          </a:xfr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1600" b="1" i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64540" y="1205645"/>
            <a:ext cx="2104565" cy="50008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4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82431" y="983828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4540" y="1705734"/>
            <a:ext cx="2104565" cy="2405267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3"/>
              </a:buBlip>
              <a:defRPr sz="1200" b="0" i="0">
                <a:solidFill>
                  <a:schemeClr val="bg1"/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bg1"/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bg1"/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bg1"/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bg1"/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75056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15EC6F-44E0-1B49-A32E-D88FEE6A58CC}"/>
              </a:ext>
            </a:extLst>
          </p:cNvPr>
          <p:cNvCxnSpPr>
            <a:cxnSpLocks/>
            <a:stCxn id="50" idx="6"/>
            <a:endCxn id="41" idx="6"/>
          </p:cNvCxnSpPr>
          <p:nvPr/>
        </p:nvCxnSpPr>
        <p:spPr>
          <a:xfrm>
            <a:off x="1741250" y="2206662"/>
            <a:ext cx="543595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5712CB4-C658-BF4A-A43A-8121C1021728}"/>
              </a:ext>
            </a:extLst>
          </p:cNvPr>
          <p:cNvSpPr/>
          <p:nvPr/>
        </p:nvSpPr>
        <p:spPr bwMode="auto">
          <a:xfrm rot="10800000">
            <a:off x="7177202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98CC24-F939-454D-B9DA-751A61C9C03B}"/>
              </a:ext>
            </a:extLst>
          </p:cNvPr>
          <p:cNvCxnSpPr>
            <a:cxnSpLocks/>
            <a:stCxn id="41" idx="0"/>
          </p:cNvCxnSpPr>
          <p:nvPr/>
        </p:nvCxnSpPr>
        <p:spPr>
          <a:xfrm rot="10800000" flipH="1" flipV="1">
            <a:off x="7229630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5710444-056E-4B42-834C-25B0FE522533}"/>
              </a:ext>
            </a:extLst>
          </p:cNvPr>
          <p:cNvSpPr/>
          <p:nvPr/>
        </p:nvSpPr>
        <p:spPr bwMode="auto">
          <a:xfrm rot="10800000">
            <a:off x="5386615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0D76DD-92F8-E042-8070-4061DDDEBACE}"/>
              </a:ext>
            </a:extLst>
          </p:cNvPr>
          <p:cNvCxnSpPr>
            <a:cxnSpLocks/>
            <a:stCxn id="44" idx="0"/>
          </p:cNvCxnSpPr>
          <p:nvPr/>
        </p:nvCxnSpPr>
        <p:spPr>
          <a:xfrm rot="10800000" flipH="1" flipV="1">
            <a:off x="5439044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1CB363B-E59A-E44B-BAB6-8FF018302383}"/>
              </a:ext>
            </a:extLst>
          </p:cNvPr>
          <p:cNvSpPr/>
          <p:nvPr/>
        </p:nvSpPr>
        <p:spPr bwMode="auto">
          <a:xfrm rot="10800000">
            <a:off x="3596621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8BAF5E-3DE2-1F46-A247-09FFFC3525A7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 flipH="1" flipV="1">
            <a:off x="3649048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25DF391-881D-A24D-A722-AF2B3C79A17A}"/>
              </a:ext>
            </a:extLst>
          </p:cNvPr>
          <p:cNvSpPr/>
          <p:nvPr/>
        </p:nvSpPr>
        <p:spPr bwMode="auto">
          <a:xfrm rot="10800000">
            <a:off x="1741250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B12681-CEE1-9044-BDC6-F771AD6D6DE0}"/>
              </a:ext>
            </a:extLst>
          </p:cNvPr>
          <p:cNvCxnSpPr>
            <a:cxnSpLocks/>
            <a:stCxn id="50" idx="0"/>
          </p:cNvCxnSpPr>
          <p:nvPr/>
        </p:nvCxnSpPr>
        <p:spPr>
          <a:xfrm rot="10800000" flipH="1" flipV="1">
            <a:off x="1793676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A6F76-4497-3B48-ABDD-0EB5C49B238D}"/>
              </a:ext>
            </a:extLst>
          </p:cNvPr>
          <p:cNvSpPr/>
          <p:nvPr/>
        </p:nvSpPr>
        <p:spPr bwMode="auto">
          <a:xfrm>
            <a:off x="975973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14966-5111-8C49-A09F-42AE51DD74DC}"/>
              </a:ext>
            </a:extLst>
          </p:cNvPr>
          <p:cNvSpPr/>
          <p:nvPr/>
        </p:nvSpPr>
        <p:spPr bwMode="auto">
          <a:xfrm>
            <a:off x="975971" y="2540608"/>
            <a:ext cx="1643281" cy="291231"/>
          </a:xfrm>
          <a:prstGeom prst="rect">
            <a:avLst/>
          </a:prstGeom>
          <a:solidFill>
            <a:srgbClr val="01385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0188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8146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7553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id="{DCE42A10-84A1-9D48-90CD-41972E6B30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754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59F78C-262C-E145-9C4A-893A441F59EF}"/>
              </a:ext>
            </a:extLst>
          </p:cNvPr>
          <p:cNvSpPr/>
          <p:nvPr/>
        </p:nvSpPr>
        <p:spPr bwMode="auto">
          <a:xfrm>
            <a:off x="2799857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504636-99D1-F24D-9B1E-223CF0B8BA33}"/>
              </a:ext>
            </a:extLst>
          </p:cNvPr>
          <p:cNvSpPr/>
          <p:nvPr/>
        </p:nvSpPr>
        <p:spPr bwMode="auto">
          <a:xfrm>
            <a:off x="2799855" y="2540608"/>
            <a:ext cx="1643281" cy="291231"/>
          </a:xfrm>
          <a:prstGeom prst="rect">
            <a:avLst/>
          </a:prstGeom>
          <a:solidFill>
            <a:srgbClr val="02709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ACCD3A-7974-0F40-9677-EE865E8B63B2}"/>
              </a:ext>
            </a:extLst>
          </p:cNvPr>
          <p:cNvSpPr/>
          <p:nvPr/>
        </p:nvSpPr>
        <p:spPr bwMode="auto">
          <a:xfrm>
            <a:off x="4613909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D48673-1FDA-AE4D-BD09-8485C52E6AC2}"/>
              </a:ext>
            </a:extLst>
          </p:cNvPr>
          <p:cNvSpPr/>
          <p:nvPr/>
        </p:nvSpPr>
        <p:spPr bwMode="auto">
          <a:xfrm>
            <a:off x="4613907" y="2540608"/>
            <a:ext cx="1643281" cy="291231"/>
          </a:xfrm>
          <a:prstGeom prst="rect">
            <a:avLst/>
          </a:prstGeom>
          <a:solidFill>
            <a:srgbClr val="19A19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5798CE2-9979-8540-952D-EF99DA30FAEC}"/>
              </a:ext>
            </a:extLst>
          </p:cNvPr>
          <p:cNvSpPr/>
          <p:nvPr/>
        </p:nvSpPr>
        <p:spPr bwMode="auto">
          <a:xfrm>
            <a:off x="6437792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763027-C64D-0F43-8AAD-0B069D0546C4}"/>
              </a:ext>
            </a:extLst>
          </p:cNvPr>
          <p:cNvSpPr/>
          <p:nvPr/>
        </p:nvSpPr>
        <p:spPr bwMode="auto">
          <a:xfrm>
            <a:off x="6437790" y="2540608"/>
            <a:ext cx="1643281" cy="291231"/>
          </a:xfrm>
          <a:prstGeom prst="rect">
            <a:avLst/>
          </a:prstGeom>
          <a:solidFill>
            <a:srgbClr val="FFD20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CFDC3A5B-4B4E-3C4C-9E20-90F6E4ADED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863" y="2618401"/>
            <a:ext cx="1459786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D744A7BB-D567-A444-BE77-B3B50206A1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07212" y="2618401"/>
            <a:ext cx="1459787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C4010F02-D0CE-2E47-8455-2394FE69D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9055" y="2618401"/>
            <a:ext cx="1434678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F256A14B-901F-D346-9283-F8B2FDEF3C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57735" y="2625975"/>
            <a:ext cx="1426332" cy="205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tx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DA6A6671-8AEF-324B-97F2-F00C52783237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1079861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06466F7-2F31-CE45-A08A-8E6B25BE646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1079861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F8B87AE-51F5-D84C-AABD-DAF303AF3740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2907213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5A35959D-2773-6E4E-87EE-085C7B412A4F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907213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EF91B33D-AEA8-3A4B-83D6-23414642033C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4729055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E11102C-56CE-EA4A-BD2D-23999FA7CAA1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4729055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7597B9D6-6FB5-AF44-8667-522E2C378502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6557735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738B710A-0407-6345-882F-6FBEB1848F6B}"/>
              </a:ext>
            </a:extLst>
          </p:cNvPr>
          <p:cNvSpPr>
            <a:spLocks noGrp="1"/>
          </p:cNvSpPr>
          <p:nvPr>
            <p:ph type="body" sz="half" idx="40"/>
          </p:nvPr>
        </p:nvSpPr>
        <p:spPr>
          <a:xfrm>
            <a:off x="6557735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68508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15EC6F-44E0-1B49-A32E-D88FEE6A58CC}"/>
              </a:ext>
            </a:extLst>
          </p:cNvPr>
          <p:cNvCxnSpPr>
            <a:cxnSpLocks/>
            <a:stCxn id="50" idx="6"/>
            <a:endCxn id="44" idx="2"/>
          </p:cNvCxnSpPr>
          <p:nvPr/>
        </p:nvCxnSpPr>
        <p:spPr>
          <a:xfrm>
            <a:off x="1807213" y="2206662"/>
            <a:ext cx="54079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5710444-056E-4B42-834C-25B0FE522533}"/>
              </a:ext>
            </a:extLst>
          </p:cNvPr>
          <p:cNvSpPr/>
          <p:nvPr/>
        </p:nvSpPr>
        <p:spPr bwMode="auto">
          <a:xfrm rot="10800000">
            <a:off x="7110333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0D76DD-92F8-E042-8070-4061DDDEBACE}"/>
              </a:ext>
            </a:extLst>
          </p:cNvPr>
          <p:cNvCxnSpPr>
            <a:cxnSpLocks/>
            <a:stCxn id="44" idx="0"/>
          </p:cNvCxnSpPr>
          <p:nvPr/>
        </p:nvCxnSpPr>
        <p:spPr>
          <a:xfrm rot="10800000" flipH="1" flipV="1">
            <a:off x="7162762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1CB363B-E59A-E44B-BAB6-8FF018302383}"/>
              </a:ext>
            </a:extLst>
          </p:cNvPr>
          <p:cNvSpPr/>
          <p:nvPr/>
        </p:nvSpPr>
        <p:spPr bwMode="auto">
          <a:xfrm rot="10800000">
            <a:off x="4432517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8BAF5E-3DE2-1F46-A247-09FFFC3525A7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 flipH="1" flipV="1">
            <a:off x="4484944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25DF391-881D-A24D-A722-AF2B3C79A17A}"/>
              </a:ext>
            </a:extLst>
          </p:cNvPr>
          <p:cNvSpPr/>
          <p:nvPr/>
        </p:nvSpPr>
        <p:spPr bwMode="auto">
          <a:xfrm rot="10800000">
            <a:off x="1807213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B12681-CEE1-9044-BDC6-F771AD6D6DE0}"/>
              </a:ext>
            </a:extLst>
          </p:cNvPr>
          <p:cNvCxnSpPr>
            <a:cxnSpLocks/>
            <a:stCxn id="50" idx="0"/>
          </p:cNvCxnSpPr>
          <p:nvPr/>
        </p:nvCxnSpPr>
        <p:spPr>
          <a:xfrm rot="10800000" flipH="1" flipV="1">
            <a:off x="1859639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A6F76-4497-3B48-ABDD-0EB5C49B238D}"/>
              </a:ext>
            </a:extLst>
          </p:cNvPr>
          <p:cNvSpPr/>
          <p:nvPr/>
        </p:nvSpPr>
        <p:spPr bwMode="auto">
          <a:xfrm>
            <a:off x="628649" y="2831838"/>
            <a:ext cx="2363595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14966-5111-8C49-A09F-42AE51DD74DC}"/>
              </a:ext>
            </a:extLst>
          </p:cNvPr>
          <p:cNvSpPr/>
          <p:nvPr/>
        </p:nvSpPr>
        <p:spPr bwMode="auto">
          <a:xfrm>
            <a:off x="628649" y="2540608"/>
            <a:ext cx="2363602" cy="291231"/>
          </a:xfrm>
          <a:prstGeom prst="rect">
            <a:avLst/>
          </a:prstGeom>
          <a:solidFill>
            <a:srgbClr val="01385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16151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44042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21271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59F78C-262C-E145-9C4A-893A441F59EF}"/>
              </a:ext>
            </a:extLst>
          </p:cNvPr>
          <p:cNvSpPr/>
          <p:nvPr/>
        </p:nvSpPr>
        <p:spPr bwMode="auto">
          <a:xfrm>
            <a:off x="3308895" y="2831838"/>
            <a:ext cx="2363596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504636-99D1-F24D-9B1E-223CF0B8BA33}"/>
              </a:ext>
            </a:extLst>
          </p:cNvPr>
          <p:cNvSpPr/>
          <p:nvPr/>
        </p:nvSpPr>
        <p:spPr bwMode="auto">
          <a:xfrm>
            <a:off x="3308893" y="2540608"/>
            <a:ext cx="2363598" cy="291231"/>
          </a:xfrm>
          <a:prstGeom prst="rect">
            <a:avLst/>
          </a:prstGeom>
          <a:solidFill>
            <a:srgbClr val="02709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ACCD3A-7974-0F40-9677-EE865E8B63B2}"/>
              </a:ext>
            </a:extLst>
          </p:cNvPr>
          <p:cNvSpPr/>
          <p:nvPr/>
        </p:nvSpPr>
        <p:spPr bwMode="auto">
          <a:xfrm>
            <a:off x="5986124" y="2831838"/>
            <a:ext cx="2363596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D48673-1FDA-AE4D-BD09-8485C52E6AC2}"/>
              </a:ext>
            </a:extLst>
          </p:cNvPr>
          <p:cNvSpPr/>
          <p:nvPr/>
        </p:nvSpPr>
        <p:spPr bwMode="auto">
          <a:xfrm>
            <a:off x="5986122" y="2540608"/>
            <a:ext cx="2363598" cy="291231"/>
          </a:xfrm>
          <a:prstGeom prst="rect">
            <a:avLst/>
          </a:prstGeom>
          <a:solidFill>
            <a:srgbClr val="19A19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765FB8B-A536-A04E-86DC-6906365F0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165" y="2618401"/>
            <a:ext cx="2136502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940A91C-F6FE-3F4A-820C-B7440B7DC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6703" y="2618401"/>
            <a:ext cx="2152830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8882B41-B873-E042-8F1B-DF5D3BCCAB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8105" y="2625975"/>
            <a:ext cx="2138428" cy="205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4803A7E-E031-A14A-BACF-A0E066C5F2E4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742165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361E43E-389C-D346-B761-6B822A77CEB2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42165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F43104B-B7FA-A948-8B98-F7EB9DD5F17B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3426703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9F21665-8347-C345-A260-5A518E46E64C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3426703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3537476-1C8E-DE46-A3AE-260D5D54167C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6110031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defTabSz="1219170">
              <a:lnSpc>
                <a:spcPct val="100000"/>
              </a:lnSpc>
            </a:pPr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1667A011-B0A6-484B-84F6-28E55DCF8155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6110031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1862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4812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57200" y="1238866"/>
            <a:ext cx="8229600" cy="3274141"/>
          </a:xfrm>
        </p:spPr>
        <p:txBody>
          <a:bodyPr>
            <a:noAutofit/>
          </a:bodyPr>
          <a:lstStyle>
            <a:lvl1pPr marL="164588" indent="-164588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895" indent="-19202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45" indent="-137156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58" indent="-22859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34" indent="-22859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1922"/>
            <a:ext cx="8229600" cy="533989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668406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373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ransition_L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76EC7D7-F646-4D43-9572-ECD0E50B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64656" y="2307292"/>
            <a:ext cx="3214688" cy="443054"/>
          </a:xfr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</p:spTree>
    <p:extLst>
      <p:ext uri="{BB962C8B-B14F-4D97-AF65-F5344CB8AC3E}">
        <p14:creationId xmlns:p14="http://schemas.microsoft.com/office/powerpoint/2010/main" val="248473101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ta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372303"/>
            <a:ext cx="9144000" cy="770702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CCG At A Glance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44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Content CCG C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ED3F53-2723-4D56-8845-DB7061E96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195" r="5031"/>
          <a:stretch/>
        </p:blipFill>
        <p:spPr>
          <a:xfrm>
            <a:off x="6810590" y="0"/>
            <a:ext cx="2356837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63400"/>
            <a:ext cx="5132032" cy="448206"/>
          </a:xfrm>
        </p:spPr>
        <p:txBody>
          <a:bodyPr anchor="t" anchorCtr="0">
            <a:noAutofit/>
          </a:bodyPr>
          <a:lstStyle>
            <a:lvl1pPr>
              <a:defRPr sz="2000" b="1" i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278570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B5715D8-680D-448B-A53A-C51899456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7244" y="568634"/>
            <a:ext cx="7393533" cy="496842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05377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64ACF42-AC57-4261-BC30-0D1C37635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989" y="1279525"/>
            <a:ext cx="7394575" cy="34750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30738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icity_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1" y="883821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1" y="341314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60" hasCustomPrompt="1"/>
          </p:nvPr>
        </p:nvSpPr>
        <p:spPr>
          <a:xfrm>
            <a:off x="6234763" y="3643520"/>
            <a:ext cx="762000" cy="762000"/>
          </a:xfrm>
          <a:custGeom>
            <a:avLst/>
            <a:gdLst>
              <a:gd name="connsiteX0" fmla="*/ 381000 w 762000"/>
              <a:gd name="connsiteY0" fmla="*/ 0 h 762000"/>
              <a:gd name="connsiteX1" fmla="*/ 762000 w 762000"/>
              <a:gd name="connsiteY1" fmla="*/ 381000 h 762000"/>
              <a:gd name="connsiteX2" fmla="*/ 381000 w 762000"/>
              <a:gd name="connsiteY2" fmla="*/ 762000 h 762000"/>
              <a:gd name="connsiteX3" fmla="*/ 0 w 762000"/>
              <a:gd name="connsiteY3" fmla="*/ 381000 h 762000"/>
              <a:gd name="connsiteX4" fmla="*/ 381000 w 76200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762000">
                <a:moveTo>
                  <a:pt x="381000" y="0"/>
                </a:moveTo>
                <a:cubicBezTo>
                  <a:pt x="591420" y="0"/>
                  <a:pt x="762000" y="170580"/>
                  <a:pt x="762000" y="381000"/>
                </a:cubicBezTo>
                <a:cubicBezTo>
                  <a:pt x="762000" y="591420"/>
                  <a:pt x="591420" y="762000"/>
                  <a:pt x="381000" y="762000"/>
                </a:cubicBezTo>
                <a:cubicBezTo>
                  <a:pt x="170580" y="762000"/>
                  <a:pt x="0" y="591420"/>
                  <a:pt x="0" y="381000"/>
                </a:cubicBezTo>
                <a:cubicBezTo>
                  <a:pt x="0" y="170580"/>
                  <a:pt x="170580" y="0"/>
                  <a:pt x="38100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0" anchor="ctr">
            <a:noAutofit/>
          </a:bodyPr>
          <a:lstStyle>
            <a:lvl1pPr algn="ctr" rtl="0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61" hasCustomPrompt="1"/>
          </p:nvPr>
        </p:nvSpPr>
        <p:spPr>
          <a:xfrm>
            <a:off x="3384082" y="3643520"/>
            <a:ext cx="762000" cy="762000"/>
          </a:xfrm>
          <a:custGeom>
            <a:avLst/>
            <a:gdLst>
              <a:gd name="connsiteX0" fmla="*/ 381000 w 762000"/>
              <a:gd name="connsiteY0" fmla="*/ 0 h 762000"/>
              <a:gd name="connsiteX1" fmla="*/ 762000 w 762000"/>
              <a:gd name="connsiteY1" fmla="*/ 381000 h 762000"/>
              <a:gd name="connsiteX2" fmla="*/ 381000 w 762000"/>
              <a:gd name="connsiteY2" fmla="*/ 762000 h 762000"/>
              <a:gd name="connsiteX3" fmla="*/ 0 w 762000"/>
              <a:gd name="connsiteY3" fmla="*/ 381000 h 762000"/>
              <a:gd name="connsiteX4" fmla="*/ 381000 w 76200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762000">
                <a:moveTo>
                  <a:pt x="381000" y="0"/>
                </a:moveTo>
                <a:cubicBezTo>
                  <a:pt x="591420" y="0"/>
                  <a:pt x="762000" y="170580"/>
                  <a:pt x="762000" y="381000"/>
                </a:cubicBezTo>
                <a:cubicBezTo>
                  <a:pt x="762000" y="591420"/>
                  <a:pt x="591420" y="762000"/>
                  <a:pt x="381000" y="762000"/>
                </a:cubicBezTo>
                <a:cubicBezTo>
                  <a:pt x="170580" y="762000"/>
                  <a:pt x="0" y="591420"/>
                  <a:pt x="0" y="381000"/>
                </a:cubicBezTo>
                <a:cubicBezTo>
                  <a:pt x="0" y="170580"/>
                  <a:pt x="170580" y="0"/>
                  <a:pt x="38100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0" anchor="ctr">
            <a:noAutofit/>
          </a:bodyPr>
          <a:lstStyle>
            <a:lvl1pPr algn="ctr" rtl="0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62" hasCustomPrompt="1"/>
          </p:nvPr>
        </p:nvSpPr>
        <p:spPr>
          <a:xfrm>
            <a:off x="533400" y="3643520"/>
            <a:ext cx="762000" cy="762000"/>
          </a:xfrm>
          <a:custGeom>
            <a:avLst/>
            <a:gdLst>
              <a:gd name="connsiteX0" fmla="*/ 381000 w 762000"/>
              <a:gd name="connsiteY0" fmla="*/ 0 h 762000"/>
              <a:gd name="connsiteX1" fmla="*/ 762000 w 762000"/>
              <a:gd name="connsiteY1" fmla="*/ 381000 h 762000"/>
              <a:gd name="connsiteX2" fmla="*/ 381000 w 762000"/>
              <a:gd name="connsiteY2" fmla="*/ 762000 h 762000"/>
              <a:gd name="connsiteX3" fmla="*/ 0 w 762000"/>
              <a:gd name="connsiteY3" fmla="*/ 381000 h 762000"/>
              <a:gd name="connsiteX4" fmla="*/ 381000 w 762000"/>
              <a:gd name="connsiteY4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762000">
                <a:moveTo>
                  <a:pt x="381000" y="0"/>
                </a:moveTo>
                <a:cubicBezTo>
                  <a:pt x="591420" y="0"/>
                  <a:pt x="762000" y="170580"/>
                  <a:pt x="762000" y="381000"/>
                </a:cubicBezTo>
                <a:cubicBezTo>
                  <a:pt x="762000" y="591420"/>
                  <a:pt x="591420" y="762000"/>
                  <a:pt x="381000" y="762000"/>
                </a:cubicBezTo>
                <a:cubicBezTo>
                  <a:pt x="170580" y="762000"/>
                  <a:pt x="0" y="591420"/>
                  <a:pt x="0" y="381000"/>
                </a:cubicBezTo>
                <a:cubicBezTo>
                  <a:pt x="0" y="170580"/>
                  <a:pt x="170580" y="0"/>
                  <a:pt x="38100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tIns="0" bIns="0" anchor="ctr">
            <a:noAutofit/>
          </a:bodyPr>
          <a:lstStyle>
            <a:lvl1pPr algn="ctr" rtl="0"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94423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244246"/>
            <a:ext cx="5132032" cy="483363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63400"/>
            <a:ext cx="5132032" cy="448206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57200" y="1727609"/>
            <a:ext cx="5132032" cy="3021372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21379" y="1054021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69" y="0"/>
            <a:ext cx="3080931" cy="514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12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57963430-F967-6442-ACB0-EF9419FE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9F66A0-A223-B540-9F65-01A200C276C7}"/>
              </a:ext>
            </a:extLst>
          </p:cNvPr>
          <p:cNvSpPr/>
          <p:nvPr/>
        </p:nvSpPr>
        <p:spPr>
          <a:xfrm>
            <a:off x="0" y="3761559"/>
            <a:ext cx="9144000" cy="1381941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61686-36AE-5A47-8865-4B1D2C3E7D42}"/>
              </a:ext>
            </a:extLst>
          </p:cNvPr>
          <p:cNvSpPr/>
          <p:nvPr/>
        </p:nvSpPr>
        <p:spPr>
          <a:xfrm>
            <a:off x="1" y="3199749"/>
            <a:ext cx="5839865" cy="1439618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CD287-CAC4-47FD-80DE-ADD842C0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89" y="4089637"/>
            <a:ext cx="1048478" cy="73393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7720" y="4043533"/>
            <a:ext cx="4792361" cy="351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7720" y="3592751"/>
            <a:ext cx="4792361" cy="4089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48106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1256A-527E-1C41-AE10-71BB56FB3F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307DE-E34D-EE48-B840-18FA487EE89F}"/>
              </a:ext>
            </a:extLst>
          </p:cNvPr>
          <p:cNvSpPr/>
          <p:nvPr userDrawn="1"/>
        </p:nvSpPr>
        <p:spPr>
          <a:xfrm>
            <a:off x="1" y="1831809"/>
            <a:ext cx="9144000" cy="331169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7070-6DE1-6947-B4CB-39C004BB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39220F-0660-3342-A2C3-3158D8DA72DF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7490C-F419-C641-879B-387258EB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43668-94FD-9645-A1C8-E0D374CB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03E77-5F4C-874C-AB15-3ED008AC1E5E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F30E05-5CAE-BD41-8EAE-01793B42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32A0EB-7D88-614C-ABE1-1083CDD37BC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086" y="3250865"/>
            <a:ext cx="3441968" cy="720197"/>
          </a:xfrm>
          <a:solidFill>
            <a:schemeClr val="bg2"/>
          </a:solidFill>
        </p:spPr>
        <p:txBody>
          <a:bodyPr vert="horz" wrap="none" lIns="91440" tIns="182880" rIns="91440" bIns="91440" rtlCol="0" anchor="b" anchorCtr="0">
            <a:spAutoFit/>
          </a:bodyPr>
          <a:lstStyle>
            <a:lvl1pPr>
              <a:defRPr lang="en-US" sz="3600" spc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071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5B4941F-0679-3B42-92A9-DFEF46D3AB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C48AD9-2A38-C940-B1D8-86D597199732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1" y="1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EF6BFD-64DC-BA44-98C4-23269EB0F614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accent1">
                <a:alpha val="564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39D11B-5B26-6D40-9215-91D719F70AAD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tx1">
                <a:alpha val="567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AE2BAC1-28E8-9642-945B-22429E66BD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2666" y="2949588"/>
            <a:ext cx="4477630" cy="954364"/>
          </a:xfrm>
        </p:spPr>
        <p:txBody>
          <a:bodyPr anchor="b" anchorCtr="0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16E5D-1499-CE4E-8D33-E518B1A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7CAAE5-E9E5-D343-8D89-4E2A028F20E8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FA186-0410-8E41-96FE-6F652003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557878-63E6-F04D-80E5-B63188D6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3748ACF-5A5F-024B-BBE2-ADD366AC71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7EF22AA-9B83-1F41-BD17-27EC77B560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D60D3-19C9-F645-B80F-8E7F7971F06F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C2437-71B6-004A-BF89-EA10BE3AF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8687D0-28E1-CB4F-88EB-87EB14653F3A}"/>
              </a:ext>
            </a:extLst>
          </p:cNvPr>
          <p:cNvSpPr/>
          <p:nvPr userDrawn="1"/>
        </p:nvSpPr>
        <p:spPr>
          <a:xfrm>
            <a:off x="1" y="1831809"/>
            <a:ext cx="9144000" cy="331169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D57F1-0AA1-964D-8A3A-317488F09F44}"/>
              </a:ext>
            </a:extLst>
          </p:cNvPr>
          <p:cNvSpPr/>
          <p:nvPr userDrawn="1"/>
        </p:nvSpPr>
        <p:spPr>
          <a:xfrm rot="10800000">
            <a:off x="0" y="-1"/>
            <a:ext cx="5148172" cy="5143501"/>
          </a:xfrm>
          <a:prstGeom prst="rect">
            <a:avLst/>
          </a:prstGeom>
          <a:gradFill>
            <a:gsLst>
              <a:gs pos="6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2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1A023B-8650-074A-9E78-CB3228C24D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CC7F-0DBF-424A-9BCE-6A0123D6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90C285-CCF0-074A-AC9B-48FE1C6E567E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B6310-6D1B-B745-A02B-699B27C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3CD7B-CFE8-8742-9487-25758451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D94ADDF-C646-DC40-A53F-DDD9E0124B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086" y="3250865"/>
            <a:ext cx="3441968" cy="720197"/>
          </a:xfrm>
          <a:solidFill>
            <a:schemeClr val="bg2"/>
          </a:solidFill>
        </p:spPr>
        <p:txBody>
          <a:bodyPr vert="horz" wrap="none" lIns="91440" tIns="182880" rIns="91440" bIns="91440" rtlCol="0" anchor="b" anchorCtr="0">
            <a:spAutoFit/>
          </a:bodyPr>
          <a:lstStyle>
            <a:lvl1pPr>
              <a:defRPr lang="en-US" sz="3600" spc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text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DDB4EBB-D658-4945-8171-2F621D59970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57E196-2169-C645-9FD7-5D94EE022F5A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5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FF208D-A43D-1F4E-9728-0202FA449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7AC33-8EC5-D94F-BB7C-6851C9DC9A7D}"/>
              </a:ext>
            </a:extLst>
          </p:cNvPr>
          <p:cNvGrpSpPr/>
          <p:nvPr userDrawn="1"/>
        </p:nvGrpSpPr>
        <p:grpSpPr>
          <a:xfrm>
            <a:off x="0" y="1"/>
            <a:ext cx="9144000" cy="5143500"/>
            <a:chOff x="1" y="1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FC078C-B751-9349-A024-AD32AC9B99F9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accent1">
                <a:alpha val="564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E4ECE3-E70C-9D4F-A438-89A8505C2F35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tx1">
                <a:alpha val="567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30FFD5E-9992-1943-8097-8F9B2A709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2666" y="2949588"/>
            <a:ext cx="4477630" cy="954364"/>
          </a:xfrm>
        </p:spPr>
        <p:txBody>
          <a:bodyPr anchor="b" anchorCtr="0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B6310-6D1B-B745-A02B-699B27C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CC7F-0DBF-424A-9BCE-6A0123D6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74BFFE-626C-3F44-966E-4FD6AAEB4CB8}" type="datetime1">
              <a:rPr lang="en-US" smtClean="0"/>
              <a:t>8/10/2022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3CD7B-CFE8-8742-9487-25758451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7F6B96-4CD0-9B49-82E2-A243FC3B62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4A7D9E16-3718-3647-BFB0-686E682CDE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2A1C1D-FE23-C64F-9668-67D211735A0B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43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DA1862-8E05-D740-BC97-3A2A0F6D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52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8687D0-28E1-CB4F-88EB-87EB14653F3A}"/>
              </a:ext>
            </a:extLst>
          </p:cNvPr>
          <p:cNvSpPr/>
          <p:nvPr userDrawn="1"/>
        </p:nvSpPr>
        <p:spPr>
          <a:xfrm>
            <a:off x="1" y="1831809"/>
            <a:ext cx="9143999" cy="331169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D57F1-0AA1-964D-8A3A-317488F09F44}"/>
              </a:ext>
            </a:extLst>
          </p:cNvPr>
          <p:cNvSpPr/>
          <p:nvPr userDrawn="1"/>
        </p:nvSpPr>
        <p:spPr>
          <a:xfrm rot="10800000">
            <a:off x="0" y="-1"/>
            <a:ext cx="5148172" cy="5143501"/>
          </a:xfrm>
          <a:prstGeom prst="rect">
            <a:avLst/>
          </a:prstGeom>
          <a:gradFill>
            <a:gsLst>
              <a:gs pos="6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2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1A023B-8650-074A-9E78-CB3228C24D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CC7F-0DBF-424A-9BCE-6A0123D6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0AAB66-044E-B841-BD2A-9950FFB4ABE4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B6310-6D1B-B745-A02B-699B27C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3CD7B-CFE8-8742-9487-25758451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4FAE1F-CDEC-6043-86C6-64CD04D56A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086" y="3250865"/>
            <a:ext cx="3441968" cy="720197"/>
          </a:xfrm>
          <a:solidFill>
            <a:schemeClr val="bg2"/>
          </a:solidFill>
        </p:spPr>
        <p:txBody>
          <a:bodyPr vert="horz" wrap="none" lIns="91440" tIns="182880" rIns="91440" bIns="91440" rtlCol="0" anchor="b" anchorCtr="0">
            <a:spAutoFit/>
          </a:bodyPr>
          <a:lstStyle>
            <a:lvl1pPr>
              <a:defRPr lang="en-US" sz="3600" spc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76C05A2-DF6F-0849-8657-4F2AAA15D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DAB76-7C0D-874B-B8D8-567DB549D412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4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6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DAC568-1468-1541-ACEA-1E82164F8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5276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7AC33-8EC5-D94F-BB7C-6851C9DC9A7D}"/>
              </a:ext>
            </a:extLst>
          </p:cNvPr>
          <p:cNvGrpSpPr/>
          <p:nvPr userDrawn="1"/>
        </p:nvGrpSpPr>
        <p:grpSpPr>
          <a:xfrm>
            <a:off x="1" y="0"/>
            <a:ext cx="9144000" cy="5143500"/>
            <a:chOff x="1" y="1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FC078C-B751-9349-A024-AD32AC9B99F9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accent1">
                <a:alpha val="564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E4ECE3-E70C-9D4F-A438-89A8505C2F35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prstGeom prst="rect">
              <a:avLst/>
            </a:prstGeom>
            <a:solidFill>
              <a:schemeClr val="tx1">
                <a:alpha val="567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75"/>
                </a:spcBef>
              </a:pPr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30FFD5E-9992-1943-8097-8F9B2A7091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2666" y="2949588"/>
            <a:ext cx="4477630" cy="954364"/>
          </a:xfrm>
        </p:spPr>
        <p:txBody>
          <a:bodyPr anchor="b" anchorCtr="0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4B6310-6D1B-B745-A02B-699B27CF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7CC7F-0DBF-424A-9BCE-6A0123D6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01DEBE-B5EA-B54A-819A-EFA2F4075EB7}" type="datetime1">
              <a:rPr lang="en-US" smtClean="0"/>
              <a:t>8/10/2022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3CD7B-CFE8-8742-9487-25758451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B7F6B96-4CD0-9B49-82E2-A243FC3B62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6FBCFFA-72EA-994C-A985-B1F5DEB56F1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4E0E4-4637-8642-8CDE-9B03CA4CFF18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3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ustom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BF9F754F-DF54-2848-AB5C-4AFA3FA4E3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1" cy="5143500"/>
          </a:xfrm>
          <a:solidFill>
            <a:schemeClr val="bg1">
              <a:lumMod val="85000"/>
            </a:schemeClr>
          </a:solidFill>
        </p:spPr>
        <p:txBody>
          <a:bodyPr vert="horz" lIns="1097280" tIns="91440" rIns="1097280" bIns="0" rtlCol="0">
            <a:noAutofit/>
          </a:bodyPr>
          <a:lstStyle>
            <a:lvl1pPr algn="ctr">
              <a:defRPr lang="en-US" sz="1050" baseline="0" dirty="0"/>
            </a:lvl1pPr>
          </a:lstStyle>
          <a:p>
            <a:pPr lvl="0" algn="ctr"/>
            <a:r>
              <a:rPr lang="en-US"/>
              <a:t>Drag and drop photo here, right click send to back &gt; send to back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18ADB-E1A3-4841-B568-93ECBE21E8A4}"/>
              </a:ext>
            </a:extLst>
          </p:cNvPr>
          <p:cNvSpPr/>
          <p:nvPr userDrawn="1"/>
        </p:nvSpPr>
        <p:spPr>
          <a:xfrm>
            <a:off x="1" y="1831809"/>
            <a:ext cx="9144000" cy="331169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DB769-53A9-2849-A376-ACC8A0FEEB4D}"/>
              </a:ext>
            </a:extLst>
          </p:cNvPr>
          <p:cNvSpPr/>
          <p:nvPr userDrawn="1"/>
        </p:nvSpPr>
        <p:spPr>
          <a:xfrm rot="10800000">
            <a:off x="0" y="-1"/>
            <a:ext cx="5148172" cy="5143501"/>
          </a:xfrm>
          <a:prstGeom prst="rect">
            <a:avLst/>
          </a:prstGeom>
          <a:gradFill>
            <a:gsLst>
              <a:gs pos="60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20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270B0-715E-3144-9257-27A484F2FF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51" y="527863"/>
            <a:ext cx="1006232" cy="71168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74D73B-A843-3646-A366-CF1796A4E0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E57050-BD21-9344-9E9A-C9FEC2FA77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4C17003-3F8A-3F47-92B0-1F86B69952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2666" y="5254748"/>
            <a:ext cx="282039" cy="89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13FA6C-B047-F340-BB74-AD0F07C67117}" type="datetime1">
              <a:rPr lang="en-US" smtClean="0"/>
              <a:t>8/10/2022</a:t>
            </a:fld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640C857-905A-5B47-B52E-A6AB53DC9F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4047412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1EBD3-C6F9-694C-A764-0A9F515A692C}"/>
              </a:ext>
            </a:extLst>
          </p:cNvPr>
          <p:cNvSpPr txBox="1"/>
          <p:nvPr userDrawn="1"/>
        </p:nvSpPr>
        <p:spPr>
          <a:xfrm>
            <a:off x="372667" y="4339198"/>
            <a:ext cx="1531331" cy="122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fld id="{074C72A1-334C-774A-80E0-9B659085226D}" type="datetime4">
              <a:rPr lang="en-US" sz="9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>
                <a:spcBef>
                  <a:spcPts val="675"/>
                </a:spcBef>
              </a:pPr>
              <a:t>August 10, 2022</a:t>
            </a:fld>
            <a:endParaRPr 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69B19C9-8D1E-FA4D-9063-96B0442E5B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086" y="3250865"/>
            <a:ext cx="3441968" cy="720197"/>
          </a:xfrm>
          <a:solidFill>
            <a:schemeClr val="bg2"/>
          </a:solidFill>
        </p:spPr>
        <p:txBody>
          <a:bodyPr vert="horz" wrap="none" lIns="91440" tIns="182880" rIns="91440" bIns="91440" rtlCol="0" anchor="b" anchorCtr="0">
            <a:spAutoFit/>
          </a:bodyPr>
          <a:lstStyle>
            <a:lvl1pPr>
              <a:defRPr lang="en-US" sz="3600" spc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421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2666" y="1900859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B371DE6-9E10-2B41-A12D-773F73C7C1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B16831E-F06E-D34E-9A18-9ADA42D3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971FF0-9D08-CE48-9768-710F58BD2F4B}" type="datetime1">
              <a:rPr lang="en-US" smtClean="0"/>
              <a:t>8/10/2022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514910B-F3C5-974E-9653-896BF18B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C80B4EE-122F-3A4F-9A61-AE3D92EB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FCD93-747A-3442-804B-B692F8C7F3E7}"/>
              </a:ext>
            </a:extLst>
          </p:cNvPr>
          <p:cNvSpPr txBox="1"/>
          <p:nvPr userDrawn="1"/>
        </p:nvSpPr>
        <p:spPr>
          <a:xfrm>
            <a:off x="1892300" y="-1816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75"/>
              </a:spcBef>
            </a:pPr>
            <a:endParaRPr lang="en-US" sz="15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405EC9-E9B2-AF48-98FD-67E8D1B6F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5206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34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18FC1-E12A-F949-A03E-E5635DE2AB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7E32F-7AE5-AB42-AC2A-4D43577D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EFE7E-ED40-734D-8ACD-9A40E3390D69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63174-2207-5044-8401-766824A0F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EBABF0-1396-134E-8361-5038925D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441522-ABFD-F24B-81C4-ACC4B0FAA2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6932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1FD77DE-AB57-D441-82E2-717FCDA36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10A588E-3CAF-7D42-A539-EA70947EF75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1280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1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quar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B1B03-4927-8740-9284-E9CBEB1C718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57200" y="1707946"/>
            <a:ext cx="3468255" cy="481012"/>
          </a:xfrm>
        </p:spPr>
        <p:txBody>
          <a:bodyPr anchor="t" anchorCtr="0">
            <a:noAutofit/>
          </a:bodyPr>
          <a:lstStyle>
            <a:lvl1pPr marL="0" indent="0"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774789" y="1463727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5266"/>
            <a:ext cx="3468255" cy="735734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2000" b="1" i="0" cap="none">
                <a:latin typeface="+mj-lt"/>
                <a:cs typeface="Calibri"/>
              </a:defRPr>
            </a:lvl1pPr>
          </a:lstStyle>
          <a:p>
            <a:r>
              <a:rPr lang="en-US"/>
              <a:t>EDIT TITLE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2188958"/>
            <a:ext cx="3468255" cy="1910125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16359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E86B6C8C-935B-C842-BCEB-AB5E3817A233}"/>
              </a:ext>
            </a:extLst>
          </p:cNvPr>
          <p:cNvSpPr/>
          <p:nvPr userDrawn="1"/>
        </p:nvSpPr>
        <p:spPr>
          <a:xfrm>
            <a:off x="4968979" y="0"/>
            <a:ext cx="4175021" cy="5143500"/>
          </a:xfrm>
          <a:custGeom>
            <a:avLst/>
            <a:gdLst>
              <a:gd name="connsiteX0" fmla="*/ 4755237 w 5566694"/>
              <a:gd name="connsiteY0" fmla="*/ 0 h 6858000"/>
              <a:gd name="connsiteX1" fmla="*/ 5566694 w 5566694"/>
              <a:gd name="connsiteY1" fmla="*/ 0 h 6858000"/>
              <a:gd name="connsiteX2" fmla="*/ 5566694 w 5566694"/>
              <a:gd name="connsiteY2" fmla="*/ 6858000 h 6858000"/>
              <a:gd name="connsiteX3" fmla="*/ 1008398 w 5566694"/>
              <a:gd name="connsiteY3" fmla="*/ 6858000 h 6858000"/>
              <a:gd name="connsiteX4" fmla="*/ 953864 w 5566694"/>
              <a:gd name="connsiteY4" fmla="*/ 6819917 h 6858000"/>
              <a:gd name="connsiteX5" fmla="*/ 0 w 5566694"/>
              <a:gd name="connsiteY5" fmla="*/ 4712272 h 6858000"/>
              <a:gd name="connsiteX6" fmla="*/ 1683141 w 5566694"/>
              <a:gd name="connsiteY6" fmla="*/ 2267333 h 6858000"/>
              <a:gd name="connsiteX7" fmla="*/ 2637192 w 5566694"/>
              <a:gd name="connsiteY7" fmla="*/ 737892 h 6858000"/>
              <a:gd name="connsiteX8" fmla="*/ 4290249 w 5566694"/>
              <a:gd name="connsiteY8" fmla="*/ 720626 h 6858000"/>
              <a:gd name="connsiteX9" fmla="*/ 4697095 w 5566694"/>
              <a:gd name="connsiteY9" fmla="*/ 61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6694" h="6858000">
                <a:moveTo>
                  <a:pt x="4755237" y="0"/>
                </a:moveTo>
                <a:lnTo>
                  <a:pt x="5566694" y="0"/>
                </a:lnTo>
                <a:lnTo>
                  <a:pt x="5566694" y="6858000"/>
                </a:lnTo>
                <a:lnTo>
                  <a:pt x="1008398" y="6858000"/>
                </a:lnTo>
                <a:lnTo>
                  <a:pt x="953864" y="6819917"/>
                </a:lnTo>
                <a:cubicBezTo>
                  <a:pt x="435231" y="6434166"/>
                  <a:pt x="0" y="5789517"/>
                  <a:pt x="0" y="4712272"/>
                </a:cubicBezTo>
                <a:cubicBezTo>
                  <a:pt x="0" y="3743308"/>
                  <a:pt x="446713" y="2566420"/>
                  <a:pt x="1683141" y="2267333"/>
                </a:cubicBezTo>
                <a:cubicBezTo>
                  <a:pt x="1687034" y="1782167"/>
                  <a:pt x="1886430" y="1089320"/>
                  <a:pt x="2637192" y="737892"/>
                </a:cubicBezTo>
                <a:cubicBezTo>
                  <a:pt x="3320600" y="417646"/>
                  <a:pt x="3927116" y="563561"/>
                  <a:pt x="4290249" y="720626"/>
                </a:cubicBezTo>
                <a:cubicBezTo>
                  <a:pt x="4368400" y="530720"/>
                  <a:pt x="4495006" y="294100"/>
                  <a:pt x="4697095" y="6170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7E32F-7AE5-AB42-AC2A-4D43577D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7BA9-AA1B-7246-8A00-8E7095F0F8A9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63174-2207-5044-8401-766824A0F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EBABF0-1396-134E-8361-5038925D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441522-ABFD-F24B-81C4-ACC4B0FAA2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6932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1FD77DE-AB57-D441-82E2-717FCDA360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11AACF2-F026-284A-9256-DB60A9C498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1280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29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63F62F-B911-8E40-9F24-43D4E300C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8774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3EC80-1C58-D242-B22F-865DC71F5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5B7878-F24F-DD42-BD0F-6C00ADF35F16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8A9BA5-426B-2741-A639-05F2EBFD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0B73A-5E0C-F14D-BA77-AAD28BEA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0C53049-E523-4345-BEF7-7922106314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482EF19-42D8-1E4B-A03D-6E570EEB89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3121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91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E2592-BF67-0443-8A29-A1BEA3B7D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8712328-1B30-EA4F-BE50-37AB757B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4847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A8754-4ACD-664A-8451-60FF604A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F01A5-E66B-1143-BAE3-A3F917586716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2E154-7BB5-874A-B180-EA6CCD4A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B8FEB4-07DB-4E48-B6C9-4D093393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779EA67-4B53-8643-B2F4-E89EA6A380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5435E6C-E242-7440-B7FB-DA54026C26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79195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722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4D2088E2-B3C4-0147-B568-8E5B35098576}"/>
              </a:ext>
            </a:extLst>
          </p:cNvPr>
          <p:cNvSpPr/>
          <p:nvPr userDrawn="1"/>
        </p:nvSpPr>
        <p:spPr>
          <a:xfrm>
            <a:off x="4968979" y="0"/>
            <a:ext cx="4175021" cy="5143500"/>
          </a:xfrm>
          <a:custGeom>
            <a:avLst/>
            <a:gdLst>
              <a:gd name="connsiteX0" fmla="*/ 4755237 w 5566694"/>
              <a:gd name="connsiteY0" fmla="*/ 0 h 6858000"/>
              <a:gd name="connsiteX1" fmla="*/ 5566694 w 5566694"/>
              <a:gd name="connsiteY1" fmla="*/ 0 h 6858000"/>
              <a:gd name="connsiteX2" fmla="*/ 5566694 w 5566694"/>
              <a:gd name="connsiteY2" fmla="*/ 6858000 h 6858000"/>
              <a:gd name="connsiteX3" fmla="*/ 1008398 w 5566694"/>
              <a:gd name="connsiteY3" fmla="*/ 6858000 h 6858000"/>
              <a:gd name="connsiteX4" fmla="*/ 953864 w 5566694"/>
              <a:gd name="connsiteY4" fmla="*/ 6819917 h 6858000"/>
              <a:gd name="connsiteX5" fmla="*/ 0 w 5566694"/>
              <a:gd name="connsiteY5" fmla="*/ 4712272 h 6858000"/>
              <a:gd name="connsiteX6" fmla="*/ 1683141 w 5566694"/>
              <a:gd name="connsiteY6" fmla="*/ 2267333 h 6858000"/>
              <a:gd name="connsiteX7" fmla="*/ 2637192 w 5566694"/>
              <a:gd name="connsiteY7" fmla="*/ 737892 h 6858000"/>
              <a:gd name="connsiteX8" fmla="*/ 4290249 w 5566694"/>
              <a:gd name="connsiteY8" fmla="*/ 720626 h 6858000"/>
              <a:gd name="connsiteX9" fmla="*/ 4697095 w 5566694"/>
              <a:gd name="connsiteY9" fmla="*/ 61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6694" h="6858000">
                <a:moveTo>
                  <a:pt x="4755237" y="0"/>
                </a:moveTo>
                <a:lnTo>
                  <a:pt x="5566694" y="0"/>
                </a:lnTo>
                <a:lnTo>
                  <a:pt x="5566694" y="6858000"/>
                </a:lnTo>
                <a:lnTo>
                  <a:pt x="1008398" y="6858000"/>
                </a:lnTo>
                <a:lnTo>
                  <a:pt x="953864" y="6819917"/>
                </a:lnTo>
                <a:cubicBezTo>
                  <a:pt x="435231" y="6434166"/>
                  <a:pt x="0" y="5789517"/>
                  <a:pt x="0" y="4712272"/>
                </a:cubicBezTo>
                <a:cubicBezTo>
                  <a:pt x="0" y="3743308"/>
                  <a:pt x="446713" y="2566420"/>
                  <a:pt x="1683141" y="2267333"/>
                </a:cubicBezTo>
                <a:cubicBezTo>
                  <a:pt x="1687034" y="1782167"/>
                  <a:pt x="1886430" y="1089320"/>
                  <a:pt x="2637192" y="737892"/>
                </a:cubicBezTo>
                <a:cubicBezTo>
                  <a:pt x="3320600" y="417646"/>
                  <a:pt x="3927116" y="563561"/>
                  <a:pt x="4290249" y="720626"/>
                </a:cubicBezTo>
                <a:cubicBezTo>
                  <a:pt x="4368400" y="530720"/>
                  <a:pt x="4495006" y="294100"/>
                  <a:pt x="4697095" y="61704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712328-1B30-EA4F-BE50-37AB757BD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5331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A8754-4ACD-664A-8451-60FF604A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C256DD-CB8E-1142-A59A-B84834C77032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2E154-7BB5-874A-B180-EA6CCD4A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B8FEB4-07DB-4E48-B6C9-4D0933934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779EA67-4B53-8643-B2F4-E89EA6A38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4AE2F4-F418-414A-85B8-33D5B5FC4A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79678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6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26143A-1919-3B41-A777-BB2AE1B2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EB142C-EA95-4743-AD01-62336048318C}" type="datetime1">
              <a:rPr lang="en-US" smtClean="0"/>
              <a:t>8/10/2022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BE3838E-817B-9340-BED0-1812E26C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710F61-3BB8-984A-BA2D-22B3B97E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F1F70F-FF5A-BA40-A562-3FD115510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900859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1EB1B47-D234-564F-B9A4-BDF84315CD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5206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396D5C-A209-D749-904F-8C7829F440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0ECB1-C930-0C43-840F-4A56D07A0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5265-2605-5046-9BC3-D696524E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2EDE9-B51A-3142-83B1-997B03F3AC03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1736AF-341A-0348-8476-582ECF95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CF4D6F1-F817-7A46-B982-4240DFF0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85C91F-FD3F-ED49-8FBF-AD90803EC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900850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FF4A759-0A4C-144A-A978-8CEC9886D5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D254D3F-2ADC-024C-ABE1-0BCE5C4FEB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5197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3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9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5265-2605-5046-9BC3-D696524E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218F82-2223-7144-9868-DD572CE46698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1736AF-341A-0348-8476-582ECF95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CF4D6F1-F817-7A46-B982-4240DFF0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85C91F-FD3F-ED49-8FBF-AD90803ECE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666" y="1897322"/>
            <a:ext cx="5313760" cy="767613"/>
          </a:xfrm>
        </p:spPr>
        <p:txBody>
          <a:bodyPr anchor="b"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i="0" kern="1200" cap="none" spc="-68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Divider Title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FF4A759-0A4C-144A-A978-8CEC9886D5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2F18105-DAFF-C64B-AFD1-F5E71FA1978F}"/>
              </a:ext>
            </a:extLst>
          </p:cNvPr>
          <p:cNvSpPr/>
          <p:nvPr userDrawn="1"/>
        </p:nvSpPr>
        <p:spPr>
          <a:xfrm>
            <a:off x="4968979" y="0"/>
            <a:ext cx="4175021" cy="5143500"/>
          </a:xfrm>
          <a:custGeom>
            <a:avLst/>
            <a:gdLst>
              <a:gd name="connsiteX0" fmla="*/ 4755237 w 5566694"/>
              <a:gd name="connsiteY0" fmla="*/ 0 h 6858000"/>
              <a:gd name="connsiteX1" fmla="*/ 5566694 w 5566694"/>
              <a:gd name="connsiteY1" fmla="*/ 0 h 6858000"/>
              <a:gd name="connsiteX2" fmla="*/ 5566694 w 5566694"/>
              <a:gd name="connsiteY2" fmla="*/ 6858000 h 6858000"/>
              <a:gd name="connsiteX3" fmla="*/ 1008398 w 5566694"/>
              <a:gd name="connsiteY3" fmla="*/ 6858000 h 6858000"/>
              <a:gd name="connsiteX4" fmla="*/ 953864 w 5566694"/>
              <a:gd name="connsiteY4" fmla="*/ 6819917 h 6858000"/>
              <a:gd name="connsiteX5" fmla="*/ 0 w 5566694"/>
              <a:gd name="connsiteY5" fmla="*/ 4712272 h 6858000"/>
              <a:gd name="connsiteX6" fmla="*/ 1683141 w 5566694"/>
              <a:gd name="connsiteY6" fmla="*/ 2267333 h 6858000"/>
              <a:gd name="connsiteX7" fmla="*/ 2637192 w 5566694"/>
              <a:gd name="connsiteY7" fmla="*/ 737892 h 6858000"/>
              <a:gd name="connsiteX8" fmla="*/ 4290249 w 5566694"/>
              <a:gd name="connsiteY8" fmla="*/ 720626 h 6858000"/>
              <a:gd name="connsiteX9" fmla="*/ 4697095 w 5566694"/>
              <a:gd name="connsiteY9" fmla="*/ 61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6694" h="6858000">
                <a:moveTo>
                  <a:pt x="4755237" y="0"/>
                </a:moveTo>
                <a:lnTo>
                  <a:pt x="5566694" y="0"/>
                </a:lnTo>
                <a:lnTo>
                  <a:pt x="5566694" y="6858000"/>
                </a:lnTo>
                <a:lnTo>
                  <a:pt x="1008398" y="6858000"/>
                </a:lnTo>
                <a:lnTo>
                  <a:pt x="953864" y="6819917"/>
                </a:lnTo>
                <a:cubicBezTo>
                  <a:pt x="435231" y="6434166"/>
                  <a:pt x="0" y="5789517"/>
                  <a:pt x="0" y="4712272"/>
                </a:cubicBezTo>
                <a:cubicBezTo>
                  <a:pt x="0" y="3743308"/>
                  <a:pt x="446713" y="2566420"/>
                  <a:pt x="1683141" y="2267333"/>
                </a:cubicBezTo>
                <a:cubicBezTo>
                  <a:pt x="1687034" y="1782167"/>
                  <a:pt x="1886430" y="1089320"/>
                  <a:pt x="2637192" y="737892"/>
                </a:cubicBezTo>
                <a:cubicBezTo>
                  <a:pt x="3320600" y="417646"/>
                  <a:pt x="3927116" y="563561"/>
                  <a:pt x="4290249" y="720626"/>
                </a:cubicBezTo>
                <a:cubicBezTo>
                  <a:pt x="4368400" y="530720"/>
                  <a:pt x="4495006" y="294100"/>
                  <a:pt x="4697095" y="6170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45174D-6D43-1D4D-9637-E13577754F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751" y="2781669"/>
            <a:ext cx="4467545" cy="170633"/>
          </a:xfrm>
        </p:spPr>
        <p:txBody>
          <a:bodyPr/>
          <a:lstStyle>
            <a:lvl1pPr marL="0" indent="0" algn="l">
              <a:buNone/>
              <a:defRPr sz="1200" cap="none" spc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35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D27B4-6522-8C4B-A439-2A9BAE76DD95}"/>
              </a:ext>
            </a:extLst>
          </p:cNvPr>
          <p:cNvSpPr txBox="1"/>
          <p:nvPr userDrawn="1"/>
        </p:nvSpPr>
        <p:spPr>
          <a:xfrm>
            <a:off x="-1033670" y="22263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94F6237-315E-4D4A-9377-64D83555C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732594-7D6C-7944-94F1-DAB9FA1F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62EA4-7A6A-E94D-A82A-4D92603F3920}" type="datetime1">
              <a:rPr lang="en-US" smtClean="0"/>
              <a:t>8/10/2022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15F0FD-3DC6-8C46-BA81-F4B6081B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07061F-8FC2-A04D-B1DA-8C979CA1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3209B9-AD48-D642-AC0A-B986244CE0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D27B4-6522-8C4B-A439-2A9BAE76DD95}"/>
              </a:ext>
            </a:extLst>
          </p:cNvPr>
          <p:cNvSpPr txBox="1"/>
          <p:nvPr userDrawn="1"/>
        </p:nvSpPr>
        <p:spPr>
          <a:xfrm>
            <a:off x="-1033670" y="22263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7DD5B3-CAF0-E04B-A192-96F7955D0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86827-1F9B-1E42-ADE7-E91AF231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7729DB-C9A2-6145-B2FE-294145A03048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DB202-90DC-1E49-94F4-685479A4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CB863-6417-AC47-92BB-09688329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943C1B5-4B42-9F49-B2D5-1FCAF194C8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D27B4-6522-8C4B-A439-2A9BAE76DD95}"/>
              </a:ext>
            </a:extLst>
          </p:cNvPr>
          <p:cNvSpPr txBox="1"/>
          <p:nvPr userDrawn="1"/>
        </p:nvSpPr>
        <p:spPr>
          <a:xfrm>
            <a:off x="-1033670" y="22263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C9AAF1-EE01-CE41-BBE2-D2308B98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80BA-1084-9042-BF30-CD43F61B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A039DA-0C18-B342-BB09-1139EEEA56A6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8E389-00AA-724C-899E-1A8B4C9B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F90A48E-6232-FF48-A819-1AF86DED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BDC336-C3FF-1E48-9A11-315486FDDA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quare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218545" y="1707946"/>
            <a:ext cx="3468255" cy="481012"/>
          </a:xfrm>
        </p:spPr>
        <p:txBody>
          <a:bodyPr anchor="t" anchorCtr="0">
            <a:noAutofit/>
          </a:bodyPr>
          <a:lstStyle>
            <a:lvl1pPr marL="0" indent="0"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 </a:t>
            </a:r>
          </a:p>
          <a:p>
            <a:pPr lvl="0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536134" y="1463727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218545" y="915266"/>
            <a:ext cx="3468255" cy="735734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defRPr sz="2000" b="1" i="0" cap="none">
                <a:latin typeface="+mj-lt"/>
                <a:cs typeface="Calibri"/>
              </a:defRPr>
            </a:lvl1pPr>
          </a:lstStyle>
          <a:p>
            <a:r>
              <a:rPr lang="en-US"/>
              <a:t>EDIT TITLE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18545" y="2188959"/>
            <a:ext cx="3468255" cy="2023290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CCG-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579"/>
            <a:ext cx="4877870" cy="39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3288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518BE4-A2C4-E443-8D0D-BDEB0B61F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D27B4-6522-8C4B-A439-2A9BAE76DD95}"/>
              </a:ext>
            </a:extLst>
          </p:cNvPr>
          <p:cNvSpPr txBox="1"/>
          <p:nvPr userDrawn="1"/>
        </p:nvSpPr>
        <p:spPr>
          <a:xfrm>
            <a:off x="-1033670" y="22263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DDEA2E7-CAA5-4A48-ACF4-ADD588A709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5A7AF-65B5-9A4F-A475-E409A5AA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47E35-2B18-0346-89A3-96BA6C131235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8FC8A3-4887-A348-9B0F-56E6EA48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8ECF683-7A4F-624E-A7CD-F0F77755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2B4760-E070-BC4A-9D83-8E863DF6C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5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D27B4-6522-8C4B-A439-2A9BAE76DD95}"/>
              </a:ext>
            </a:extLst>
          </p:cNvPr>
          <p:cNvSpPr txBox="1"/>
          <p:nvPr userDrawn="1"/>
        </p:nvSpPr>
        <p:spPr>
          <a:xfrm>
            <a:off x="-1033670" y="22263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4251536-08E9-5A4E-B5FD-4DEBFA154F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35D7E-5F58-E243-910E-0CB60237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140287A-B142-C34A-B7EE-83FBD7DA7432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8ADD0-677F-1D47-9EE6-04AC422D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F3440B4-D065-754A-882C-7BF7B64C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32136E-0A6C-C340-923F-D99A2248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843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577F1A-5211-1947-A115-AE939EAA9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0AA7DC1-102E-4B4F-AF22-AA65A2DF5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2694" y="4535048"/>
            <a:ext cx="548640" cy="3880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2CCE7C-3510-F14B-AEF2-8DE994B0B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666" y="484790"/>
            <a:ext cx="6639049" cy="3828130"/>
          </a:xfrm>
        </p:spPr>
        <p:txBody>
          <a:bodyPr anchor="b" anchorCtr="0"/>
          <a:lstStyle>
            <a:lvl1pPr marL="0" indent="0">
              <a:buNone/>
              <a:defRPr sz="1200" cap="all" spc="0" baseline="0">
                <a:solidFill>
                  <a:schemeClr val="bg1"/>
                </a:solidFill>
              </a:defRPr>
            </a:lvl1pPr>
            <a:lvl2pPr marL="4763" indent="0">
              <a:spcBef>
                <a:spcPts val="450"/>
              </a:spcBef>
              <a:buNone/>
              <a:defRPr sz="4050" b="0" spc="0" baseline="0">
                <a:solidFill>
                  <a:schemeClr val="bg1"/>
                </a:solidFill>
              </a:defRPr>
            </a:lvl2pPr>
            <a:lvl3pPr marL="129779" indent="-122635">
              <a:buFont typeface="System Font Regular"/>
              <a:buChar char="–"/>
              <a:tabLst/>
              <a:defRPr sz="1200">
                <a:solidFill>
                  <a:schemeClr val="bg1"/>
                </a:solidFill>
              </a:defRPr>
            </a:lvl3pPr>
            <a:lvl4pPr marL="129779" indent="-122635">
              <a:tabLst/>
              <a:defRPr sz="1200">
                <a:solidFill>
                  <a:schemeClr val="bg1"/>
                </a:solidFill>
              </a:defRPr>
            </a:lvl4pPr>
            <a:lvl5pPr marL="129779" indent="-122635"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0DC02D7-9325-0147-BDCB-1B9EC126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75EA317-5C37-2F46-8449-8FD347873E56}" type="datetime1">
              <a:rPr lang="en-US" smtClean="0"/>
              <a:t>8/10/2022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72DF2AA-4BB4-2047-8DE8-98420376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2021, 3Cloud, LLC., All Rights Reserved.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D440E07-89E8-E848-B10B-EB4DD3A0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5313759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7326256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7CE60D-CD8F-3348-89EE-52A3493E8764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CB2B1-C804-6C4B-BDA5-CA7A6DF6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7C53AB-3B81-2D42-A9B4-BA4BDBB2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A6DB0-1B83-3146-96A9-1ED21FC3DDD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DD28BA-C240-8B4C-907E-22159BD6F52D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6FDB8-1A57-4D4F-B974-8ED35B3064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E62752-EFD5-1C4D-92B6-66B91686FF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5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0"/>
            <a:ext cx="3787037" cy="32412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532370" y="1200150"/>
            <a:ext cx="3787037" cy="32412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711497F-3473-6645-85E4-FB7C9E283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7326256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44618-689F-4347-9741-865526A4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F7F4C-911C-5346-8C9C-CCD876F0CFD4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365EBB1-8F37-F442-BF45-CEEF36A842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DC27-58D8-AA4D-9C14-D43038D6578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A7F5D6A-C336-0E4D-830C-EF8EDCCE355F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9C865-938B-5249-B225-1B4DEB0C7FE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FE906-FBF2-4242-B8AE-078E20C292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2543177" cy="324938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3298167" y="1200150"/>
            <a:ext cx="2555080" cy="324938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6216254" y="1200150"/>
            <a:ext cx="2555080" cy="324938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095BF2B-290D-7E42-B9A6-0F0892B0E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7326256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2CF33-3C5D-CE4F-B346-0E2F69C5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0D204-5578-2C4D-AF69-DC92FA3DF9A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F45E8F-281D-F545-84BB-DEE6D1365C6C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D2EEC-631C-F043-A4FF-536C96B928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95C41-19F0-AD4C-9360-DF41D379D84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9987F-97D7-5443-B4B3-ED82E5059325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0406191-521C-6043-BA8C-BF9BBF96E7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2283F-42DA-4E4C-9D2B-2E5D86940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0" y="0"/>
            <a:ext cx="3429001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0"/>
            <a:ext cx="5015762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F296A47-3598-CC4A-A611-8785E1A2C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038264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1A7E8-6325-7246-BB94-AEBB6DF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038264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FBD7C-071D-D24A-B2B5-58B67E79B0BA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FEAAAAF-96EE-8248-93AF-108CD64819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E0DD0-6928-CE46-8F35-D0E693109E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631079-2DA3-274F-9609-64109013EEC2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AB8B4-D0AD-5147-99E6-A7C5776134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506E2C-A69B-9841-A542-5DBC40E1D5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7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2283F-42DA-4E4C-9D2B-2E5D869403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0" y="0"/>
            <a:ext cx="3429001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0"/>
            <a:ext cx="5015762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F296A47-3598-CC4A-A611-8785E1A2C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038264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1A7E8-6325-7246-BB94-AEBB6DF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038264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FBD7C-071D-D24A-B2B5-58B67E79B0BA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FEAAAAF-96EE-8248-93AF-108CD64819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E0DD0-6928-CE46-8F35-D0E693109E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012FCE2-A90E-0442-9B60-95FA83EA87A6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AB8B4-D0AD-5147-99E6-A7C5776134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506E2C-A69B-9841-A542-5DBC40E1D5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8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2283F-42DA-4E4C-9D2B-2E5D86940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0" y="0"/>
            <a:ext cx="3429001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0"/>
            <a:ext cx="5015762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F296A47-3598-CC4A-A611-8785E1A2C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038264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1A7E8-6325-7246-BB94-AEBB6DF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038264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8FBD7C-071D-D24A-B2B5-58B67E79B0BA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FEAAAAF-96EE-8248-93AF-108CD64819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DE0DD0-6928-CE46-8F35-D0E693109E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6CA817-FA04-1B4B-9B84-6CEA7C87E416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AB8B4-D0AD-5147-99E6-A7C5776134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506E2C-A69B-9841-A542-5DBC40E1D5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6C5909-F666-CA42-B189-C653190CF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1"/>
            <a:ext cx="3826667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5EA780-F82D-AE4B-9C0E-EC602D6A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7" y="733906"/>
            <a:ext cx="3826667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EE58B7-6F8F-0343-9B60-127434E4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3826667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11067D-1748-AB4C-B429-D809D1F5ED9D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689374-B87F-C542-B380-5A5292807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A8A90-3AB7-574A-BE49-68D3402F43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8C1367-26A4-5444-9BB2-B3F094888A21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8D817-F69F-8F44-BCFA-0DCBC3B1B9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E4CDE-92E5-044A-9258-210404852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77780"/>
            <a:ext cx="7772400" cy="715356"/>
          </a:xfrm>
        </p:spPr>
        <p:txBody>
          <a:bodyPr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THANK YOU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70471" y="2330491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E6FB745D-6DDC-43BF-9831-00D0ADBEDB24}"/>
              </a:ext>
            </a:extLst>
          </p:cNvPr>
          <p:cNvSpPr txBox="1">
            <a:spLocks/>
          </p:cNvSpPr>
          <p:nvPr userDrawn="1"/>
        </p:nvSpPr>
        <p:spPr>
          <a:xfrm>
            <a:off x="1524000" y="2759081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 baseline="0">
                <a:solidFill>
                  <a:srgbClr val="FFFFFF"/>
                </a:solidFill>
                <a:latin typeface="+mn-lt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www.ccganalytics.com | (813) 968-3238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1FCD3-C5A6-495F-8561-79C8A347C1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7643" y="3573926"/>
            <a:ext cx="1288713" cy="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0180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D56D0488-8AD4-A24C-8CE6-9CC828E31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0FCB41-E30B-8440-8262-D321F44F0E98}"/>
              </a:ext>
            </a:extLst>
          </p:cNvPr>
          <p:cNvSpPr/>
          <p:nvPr userDrawn="1"/>
        </p:nvSpPr>
        <p:spPr>
          <a:xfrm>
            <a:off x="4572000" y="3086100"/>
            <a:ext cx="4572001" cy="20574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1"/>
            <a:ext cx="3826667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5EA780-F82D-AE4B-9C0E-EC602D6A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7" y="733906"/>
            <a:ext cx="3826667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EE58B7-6F8F-0343-9B60-127434E4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3826667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11067D-1748-AB4C-B429-D809D1F5ED9D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A8A90-3AB7-574A-BE49-68D3402F43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FF6E26-6CC9-DA42-B4B5-C5E02B624AA8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8D817-F69F-8F44-BCFA-0DCBC3B1B9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E4CDE-92E5-044A-9258-210404852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692AF0-8BE4-6E4E-BBFB-B666E3291D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erson, person, indoor, standing&#10;&#10;Description automatically generated">
            <a:extLst>
              <a:ext uri="{FF2B5EF4-FFF2-40B4-BE49-F238E27FC236}">
                <a16:creationId xmlns:a16="http://schemas.microsoft.com/office/drawing/2014/main" id="{14AF20BA-498F-894C-817E-E8DDD82F4D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1"/>
            <a:ext cx="3826667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5EA780-F82D-AE4B-9C0E-EC602D6A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7" y="733906"/>
            <a:ext cx="3826667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EE58B7-6F8F-0343-9B60-127434E4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3826667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11067D-1748-AB4C-B429-D809D1F5ED9D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689374-B87F-C542-B380-5A5292807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4A8A90-3AB7-574A-BE49-68D3402F43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C6C864-C29D-174E-B1E2-E82F2899AD18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8D817-F69F-8F44-BCFA-0DCBC3B1B9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E4CDE-92E5-044A-9258-210404852A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3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5714999" y="0"/>
            <a:ext cx="3429002" cy="5087306"/>
          </a:xfrm>
          <a:solidFill>
            <a:schemeClr val="bg1">
              <a:lumMod val="85000"/>
            </a:schemeClr>
          </a:solidFill>
        </p:spPr>
        <p:txBody>
          <a:bodyPr vert="horz" lIns="1097280" tIns="91440" rIns="1097280" bIns="0" rtlCol="0">
            <a:noAutofit/>
          </a:bodyPr>
          <a:lstStyle>
            <a:lvl1pPr algn="ctr">
              <a:defRPr lang="en-US" sz="1050" baseline="0" dirty="0"/>
            </a:lvl1pPr>
          </a:lstStyle>
          <a:p>
            <a:pPr lvl="0" algn="ctr"/>
            <a:r>
              <a:rPr lang="en-US"/>
              <a:t>Drag and drop photo here, right click send to back &gt; send to 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6AC80A-991D-6543-B59F-3688021D7DA0}"/>
              </a:ext>
            </a:extLst>
          </p:cNvPr>
          <p:cNvSpPr/>
          <p:nvPr userDrawn="1"/>
        </p:nvSpPr>
        <p:spPr>
          <a:xfrm>
            <a:off x="5714999" y="1831809"/>
            <a:ext cx="3429002" cy="325549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0"/>
            <a:ext cx="5015762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F296A47-3598-CC4A-A611-8785E1A2C4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038264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1A7E8-6325-7246-BB94-AEBB6DF9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038264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0CAC0-E14F-A645-8A90-84D3A2021430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DBA84-6F51-8241-AE83-33A0591F50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0C3456-3CF6-4D4F-ADEC-5CA22985C4C8}" type="datetime1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BB96E-7398-9044-A7A9-7394E8BE53E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6FE3E-D749-0545-9E0D-86562F8BE2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3A6F7FF-EC1B-1440-B537-DE5FFA903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7" y="1200151"/>
            <a:ext cx="3826667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1" y="0"/>
            <a:ext cx="4571999" cy="5087306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 sz="1050" baseline="0"/>
            </a:lvl1pPr>
          </a:lstStyle>
          <a:p>
            <a:r>
              <a:rPr lang="en-US"/>
              <a:t>Drag and drop photo here, right click send to back &gt; send to back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5EA780-F82D-AE4B-9C0E-EC602D6A6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7" y="733906"/>
            <a:ext cx="3826667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EE58B7-6F8F-0343-9B60-127434E4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3826667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C982E-69CF-054E-9261-8907C2C4A582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FD0665-94B8-444C-9982-9216E688E35E}"/>
              </a:ext>
            </a:extLst>
          </p:cNvPr>
          <p:cNvSpPr/>
          <p:nvPr userDrawn="1"/>
        </p:nvSpPr>
        <p:spPr>
          <a:xfrm>
            <a:off x="4572000" y="1831809"/>
            <a:ext cx="4572001" cy="325549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0B6A703-CDC7-9D42-A818-85E4AE4E7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F48B-5F26-CD4A-B195-9B9B0CFE40F7}"/>
              </a:ext>
            </a:extLst>
          </p:cNvPr>
          <p:cNvSpPr/>
          <p:nvPr userDrawn="1"/>
        </p:nvSpPr>
        <p:spPr>
          <a:xfrm>
            <a:off x="6148552" y="-1"/>
            <a:ext cx="2995448" cy="5143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5313759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266DFFA-7031-874E-A245-092B5C6B3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313759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7910B81-4956-E24C-A1EF-34D8C86862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03276" y="445295"/>
            <a:ext cx="2310260" cy="3337667"/>
          </a:xfrm>
        </p:spPr>
        <p:txBody>
          <a:bodyPr anchor="t" anchorCtr="0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F87F-1F74-354C-B556-FB94A31E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5313759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07DF8-C25F-6241-B452-522A6D6EFC1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46492B9-4EE5-DA4A-8B2C-4EE357967E04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4556D-2B35-FE4B-A18C-DFBBD85358A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B3069D-0EA5-4242-B9FC-EE61B959BF8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E4C22AC-821C-0C4F-B446-23A03385DF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F48B-5F26-CD4A-B195-9B9B0CFE40F7}"/>
              </a:ext>
            </a:extLst>
          </p:cNvPr>
          <p:cNvSpPr/>
          <p:nvPr userDrawn="1"/>
        </p:nvSpPr>
        <p:spPr>
          <a:xfrm>
            <a:off x="6148552" y="-1"/>
            <a:ext cx="2995448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5313759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266DFFA-7031-874E-A245-092B5C6B3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313759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7910B81-4956-E24C-A1EF-34D8C86862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03276" y="445295"/>
            <a:ext cx="2310260" cy="3337667"/>
          </a:xfrm>
        </p:spPr>
        <p:txBody>
          <a:bodyPr anchor="t" anchorCtr="0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D0D36E-D147-1342-BC5D-FA7400871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313759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21589-E09E-A54F-A45D-8B0F3213D4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BD0E9A4-DCAD-BC4E-B422-39C993AB06E9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C299E-AA5F-D540-9F39-68EA5143940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CDB8E-E172-8A44-9FC4-5D498D2397C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CA9EC0B-1152-3841-A2BE-308818441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F48B-5F26-CD4A-B195-9B9B0CFE40F7}"/>
              </a:ext>
            </a:extLst>
          </p:cNvPr>
          <p:cNvSpPr/>
          <p:nvPr userDrawn="1"/>
        </p:nvSpPr>
        <p:spPr>
          <a:xfrm>
            <a:off x="6148552" y="1"/>
            <a:ext cx="2995448" cy="51434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5313759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266DFFA-7031-874E-A245-092B5C6B3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666" y="733906"/>
            <a:ext cx="5313759" cy="24526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050" b="0" i="0" kern="1200" cap="all" spc="113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100000"/>
              </a:lnSpc>
              <a:spcBef>
                <a:spcPts val="18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27910B81-4956-E24C-A1EF-34D8C86862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03276" y="445295"/>
            <a:ext cx="2310260" cy="3337667"/>
          </a:xfrm>
        </p:spPr>
        <p:txBody>
          <a:bodyPr anchor="t" anchorCtr="0"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78C42-2B46-D04B-8696-738E9C7F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6" y="445295"/>
            <a:ext cx="5313759" cy="246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67FAEB6-401D-A642-9ED3-AFBBEDFFD4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5" y="4535048"/>
            <a:ext cx="548639" cy="38804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50CCF-D5C4-1648-9177-32687F75B8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AAA1236-171C-9348-B7F0-0FCD6ED5060C}" type="datetime1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BD431-6774-224F-B623-A370C072B14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57CAB-4576-7B47-BB1E-65EA7992F4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rt Placeholder 13"/>
          <p:cNvSpPr>
            <a:spLocks noGrp="1"/>
          </p:cNvSpPr>
          <p:nvPr>
            <p:ph type="chart" sz="quarter" idx="13" hasCustomPrompt="1"/>
          </p:nvPr>
        </p:nvSpPr>
        <p:spPr>
          <a:xfrm>
            <a:off x="5074444" y="797719"/>
            <a:ext cx="3738563" cy="34232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66" y="1200150"/>
            <a:ext cx="3905419" cy="32575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4237" y="300180"/>
            <a:ext cx="0" cy="3920757"/>
          </a:xfrm>
          <a:prstGeom prst="line">
            <a:avLst/>
          </a:prstGeom>
          <a:ln w="9525">
            <a:solidFill>
              <a:schemeClr val="tx1">
                <a:alpha val="21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A6213E8-F9E3-EB4C-8A46-8973D3F8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67" y="445295"/>
            <a:ext cx="3905418" cy="24622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3F3BCD-FBE8-A447-B913-0E3F9458EE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109112-3E31-6F40-92AE-B1FCBF2D69C2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1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9DDA-A0EA-3745-A043-A5ACC86D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BC274-5913-A54C-BE19-7134A1F31A7C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17E4DE-A0DC-5347-96E8-BEC14BC50B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FDC95-CD46-2848-B344-B5A68932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C1AC-2D8C-3648-8C1C-B0E9A46A6D46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0E55-D68C-0A4B-B3A8-B8B861607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A5D650D-0716-6D4C-94E7-6061CE7C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95B8CF-7AFA-6C46-B1D8-CA1941151BB8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DD9639-4ADC-5147-A897-CF72B7361B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22694" y="4535048"/>
            <a:ext cx="548640" cy="38804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4838D-4156-434D-8254-4593E317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46CD-6BF5-4F46-93ED-9AAB36FF09F9}" type="datetime1">
              <a:rPr lang="en-US" smtClean="0"/>
              <a:t>8/10/2022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E58206-7480-AE44-8790-2EF254C5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572126-D799-054A-97DA-394F8E3C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57963430-F967-6442-ACB0-EF9419FE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9F66A0-A223-B540-9F65-01A200C276C7}"/>
              </a:ext>
            </a:extLst>
          </p:cNvPr>
          <p:cNvSpPr/>
          <p:nvPr/>
        </p:nvSpPr>
        <p:spPr>
          <a:xfrm>
            <a:off x="0" y="3761559"/>
            <a:ext cx="9144000" cy="1381941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61686-36AE-5A47-8865-4B1D2C3E7D42}"/>
              </a:ext>
            </a:extLst>
          </p:cNvPr>
          <p:cNvSpPr/>
          <p:nvPr/>
        </p:nvSpPr>
        <p:spPr>
          <a:xfrm>
            <a:off x="1" y="3199749"/>
            <a:ext cx="5839865" cy="1439618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CD287-CAC4-47FD-80DE-ADD842C0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89" y="4089637"/>
            <a:ext cx="1048478" cy="733934"/>
          </a:xfrm>
          <a:prstGeom prst="rect">
            <a:avLst/>
          </a:prstGeom>
        </p:spPr>
      </p:pic>
      <p:cxnSp>
        <p:nvCxnSpPr>
          <p:cNvPr id="4" name="Straight Connector 3"/>
          <p:cNvCxnSpPr>
            <a:cxnSpLocks/>
          </p:cNvCxnSpPr>
          <p:nvPr/>
        </p:nvCxnSpPr>
        <p:spPr>
          <a:xfrm>
            <a:off x="847720" y="4645923"/>
            <a:ext cx="775018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7720" y="4043533"/>
            <a:ext cx="4792361" cy="351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2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47720" y="3592751"/>
            <a:ext cx="4792361" cy="40899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6730479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Page Square Ima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9143999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-2288" y="0"/>
            <a:ext cx="4574286" cy="5087304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 sz="1050" baseline="0"/>
            </a:lvl1pPr>
          </a:lstStyle>
          <a:p>
            <a:r>
              <a:rPr lang="en-US"/>
              <a:t>Drag and drop photo here, right click send to back &gt; send to back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4571999" y="1"/>
            <a:ext cx="4574286" cy="5087304"/>
          </a:xfrm>
          <a:solidFill>
            <a:schemeClr val="bg1">
              <a:lumMod val="85000"/>
            </a:schemeClr>
          </a:solidFill>
        </p:spPr>
        <p:txBody>
          <a:bodyPr tIns="91440"/>
          <a:lstStyle>
            <a:lvl1pPr algn="ctr">
              <a:defRPr sz="1050" baseline="0"/>
            </a:lvl1pPr>
          </a:lstStyle>
          <a:p>
            <a:r>
              <a:rPr lang="en-US"/>
              <a:t>Drag and drop photo here, right click send to back &gt; send to back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6EF070-7619-5240-8CDB-7DF543CB1D9A}"/>
              </a:ext>
            </a:extLst>
          </p:cNvPr>
          <p:cNvSpPr/>
          <p:nvPr userDrawn="1"/>
        </p:nvSpPr>
        <p:spPr>
          <a:xfrm>
            <a:off x="4577477" y="2869519"/>
            <a:ext cx="4574286" cy="221778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67AA8-79D7-0443-A88D-F63C46758C24}"/>
              </a:ext>
            </a:extLst>
          </p:cNvPr>
          <p:cNvSpPr/>
          <p:nvPr userDrawn="1"/>
        </p:nvSpPr>
        <p:spPr>
          <a:xfrm>
            <a:off x="0" y="2869519"/>
            <a:ext cx="4571999" cy="221778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BA9B6-F7A4-0D45-BD03-EE4A537500ED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5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age Square Ima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9143999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429000" cy="5087305"/>
          </a:xfrm>
          <a:solidFill>
            <a:schemeClr val="bg1">
              <a:lumMod val="85000"/>
            </a:schemeClr>
          </a:solidFill>
        </p:spPr>
        <p:txBody>
          <a:bodyPr vert="horz" lIns="1097280" tIns="91440" rIns="1097280" bIns="0" rtlCol="0">
            <a:noAutofit/>
          </a:bodyPr>
          <a:lstStyle>
            <a:lvl1pPr>
              <a:defRPr lang="en-US" sz="1050" baseline="0" dirty="0"/>
            </a:lvl1pPr>
          </a:lstStyle>
          <a:p>
            <a:pPr lvl="0" algn="ctr"/>
            <a:r>
              <a:rPr lang="en-US"/>
              <a:t>Drag and drop photo here, right click send to back &gt; send to back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5714999" y="0"/>
            <a:ext cx="3429000" cy="5087305"/>
          </a:xfrm>
          <a:solidFill>
            <a:schemeClr val="bg1">
              <a:lumMod val="85000"/>
            </a:schemeClr>
          </a:solidFill>
        </p:spPr>
        <p:txBody>
          <a:bodyPr vert="horz" lIns="1097280" tIns="91440" rIns="1097280" bIns="0" rtlCol="0">
            <a:noAutofit/>
          </a:bodyPr>
          <a:lstStyle>
            <a:lvl1pPr>
              <a:defRPr lang="en-US" sz="1050" baseline="0" dirty="0"/>
            </a:lvl1pPr>
          </a:lstStyle>
          <a:p>
            <a:pPr lvl="0" algn="ctr"/>
            <a:r>
              <a:rPr lang="en-US"/>
              <a:t>Drag and drop photo here, right click send to back &gt; send to back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EFC93-DC69-EA43-918F-9801CDA31E4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62470" y="5593131"/>
            <a:ext cx="465364" cy="89153"/>
          </a:xfrm>
        </p:spPr>
        <p:txBody>
          <a:bodyPr/>
          <a:lstStyle/>
          <a:p>
            <a:fld id="{49782C53-63DA-1C42-A40E-523634EF8FB1}" type="datetime1">
              <a:rPr lang="en-US" smtClean="0"/>
              <a:t>8/10/2022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5240B2-00A8-DB46-ADC2-924A406C4A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626" y="5593131"/>
            <a:ext cx="6383140" cy="89153"/>
          </a:xfrm>
        </p:spPr>
        <p:txBody>
          <a:bodyPr/>
          <a:lstStyle/>
          <a:p>
            <a:r>
              <a:rPr lang="en-US"/>
              <a:t>© 2021, 3Cloud, LLC.,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42617E-465B-6A41-839A-2741602CFA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1365" y="5593131"/>
            <a:ext cx="411106" cy="89153"/>
          </a:xfrm>
        </p:spPr>
        <p:txBody>
          <a:bodyPr/>
          <a:lstStyle/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34D8D-C5FA-5C45-9C6D-BCCCD06807A7}"/>
              </a:ext>
            </a:extLst>
          </p:cNvPr>
          <p:cNvSpPr/>
          <p:nvPr userDrawn="1"/>
        </p:nvSpPr>
        <p:spPr>
          <a:xfrm>
            <a:off x="5715000" y="2868121"/>
            <a:ext cx="3429002" cy="22191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CF18A-746D-1640-89DE-BF14EDB42FE2}"/>
              </a:ext>
            </a:extLst>
          </p:cNvPr>
          <p:cNvSpPr/>
          <p:nvPr userDrawn="1"/>
        </p:nvSpPr>
        <p:spPr>
          <a:xfrm>
            <a:off x="0" y="2868121"/>
            <a:ext cx="3429002" cy="22191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6F02C-38B0-704C-8CEE-F67C109351C3}"/>
              </a:ext>
            </a:extLst>
          </p:cNvPr>
          <p:cNvSpPr/>
          <p:nvPr userDrawn="1"/>
        </p:nvSpPr>
        <p:spPr>
          <a:xfrm>
            <a:off x="0" y="5087305"/>
            <a:ext cx="9144000" cy="561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75"/>
              </a:spcBef>
            </a:pPr>
            <a:endParaRPr lang="en-US" sz="1500" b="0" i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8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G-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" y="0"/>
            <a:ext cx="9136654" cy="51435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54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44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3868737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5356E-3A1D-1C42-9D17-C592057F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84400"/>
            <a:ext cx="3887788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3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477BAC-D533-E144-8228-DFAB0E811FE6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156494-54C7-C040-B30F-BD08E85A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4B82F-45C7-0E47-A07D-FD93052A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8375CF-8DEA-6949-B0CF-90636FAD00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4BBE81-AD49-0240-B33D-F39C00179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474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CCFDFE-96F3-9545-866B-6DDEB5B639F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4001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321962-7569-8846-9529-251E9E9C4DD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297681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6CF8F37-4983-5F4A-97D7-ED0BE196DDC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988627" y="1820995"/>
            <a:ext cx="1262744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321B0F-EC0E-4E41-B1F8-B34D767BB488}"/>
              </a:ext>
            </a:extLst>
          </p:cNvPr>
          <p:cNvSpPr/>
          <p:nvPr/>
        </p:nvSpPr>
        <p:spPr>
          <a:xfrm>
            <a:off x="583474" y="1661412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228A75-35AE-DD45-AAD8-4B7153D23562}"/>
              </a:ext>
            </a:extLst>
          </p:cNvPr>
          <p:cNvSpPr/>
          <p:nvPr/>
        </p:nvSpPr>
        <p:spPr>
          <a:xfrm>
            <a:off x="3357154" y="1670121"/>
            <a:ext cx="794405" cy="794405"/>
          </a:xfrm>
          <a:prstGeom prst="ellipse">
            <a:avLst/>
          </a:prstGeom>
          <a:solidFill>
            <a:srgbClr val="01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2F831C-A2BE-A947-9FE5-C4630273C522}"/>
              </a:ext>
            </a:extLst>
          </p:cNvPr>
          <p:cNvSpPr/>
          <p:nvPr/>
        </p:nvSpPr>
        <p:spPr>
          <a:xfrm>
            <a:off x="6043747" y="1661411"/>
            <a:ext cx="794405" cy="794405"/>
          </a:xfrm>
          <a:prstGeom prst="ellipse">
            <a:avLst/>
          </a:prstGeom>
          <a:solidFill>
            <a:srgbClr val="027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95B75-BD56-2548-B7B7-C65A495B0BCF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1D3C2EA9-A5D6-D74F-B04F-4E937CDD85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2823" y="1856342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A48EFEDC-2638-EA42-8296-F21DF004F92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6503" y="1856341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AE524C56-F33A-1A4F-8E07-1A1858610A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63096" y="1867295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0E0D046-773F-9B49-A87D-09AD85797C1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83474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DA09077-283B-C441-BEBE-08CC9BE67E65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3383118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72E8E93-1390-FF44-A88E-D7B537E3BFC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3383118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01E03A6-5052-9645-93CA-23B46AD48D34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064229" y="2769327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5629CC1-5F8C-CE40-96E3-5F15DBC6D0C2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6064229" y="3473775"/>
            <a:ext cx="2203270" cy="62868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0112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7F5756-DDD0-D942-8117-532FEF99130C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5137CC-1B7F-EB4C-9D90-1B256FCB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363696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5356E-3A1D-1C42-9D17-C592057F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49" y="2184400"/>
            <a:ext cx="3638551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4366"/>
            <a:ext cx="4267200" cy="17101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43299-C60F-AF47-96CE-C9573DA0FA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6437" y="470165"/>
            <a:ext cx="3975894" cy="3657336"/>
          </a:xfrm>
          <a:prstGeom prst="rect">
            <a:avLst/>
          </a:prstGeom>
          <a:solidFill>
            <a:srgbClr val="002637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1147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D4582F-16B4-DF4F-93FF-2623A2022298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5AAF3-4D87-024C-B8B2-D4B6B51A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550FB-2C00-774C-97BB-F2C6A15B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6B491F-7CC4-AD4F-A175-59A92AF4C7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7760" y="470164"/>
            <a:ext cx="3814354" cy="40940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3FDBF-EFCF-944B-A46F-0C1C124ECC3D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95D3D9F-F21A-974F-B153-879EB9EE84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39348" y="1754188"/>
            <a:ext cx="3541166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86D14AC-3573-5345-BF6D-D7E8E512E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37760" y="2184400"/>
            <a:ext cx="3541166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255AEF8-D922-4241-B105-AB9838608E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49" y="470165"/>
            <a:ext cx="3975894" cy="3657336"/>
          </a:xfrm>
          <a:prstGeom prst="rect">
            <a:avLst/>
          </a:prstGeom>
          <a:solidFill>
            <a:srgbClr val="002637"/>
          </a:solidFill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35524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D55930-C6C0-204E-BC99-6F3A3D1C675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B18B8C-6CDF-3D4A-843F-F478BE2055B5}"/>
              </a:ext>
            </a:extLst>
          </p:cNvPr>
          <p:cNvSpPr/>
          <p:nvPr/>
        </p:nvSpPr>
        <p:spPr>
          <a:xfrm>
            <a:off x="609601" y="1175656"/>
            <a:ext cx="7924800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17CFB-EFF5-7748-9F62-FF8CC87D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2570C-7A0E-D348-9531-A963317F9506}"/>
              </a:ext>
            </a:extLst>
          </p:cNvPr>
          <p:cNvSpPr/>
          <p:nvPr/>
        </p:nvSpPr>
        <p:spPr>
          <a:xfrm>
            <a:off x="609600" y="1175657"/>
            <a:ext cx="2856411" cy="3344794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45F92C-FC98-A847-B6AC-F8642E017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B0999AA3-2BDC-834B-B349-F75605EBB19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530900" y="2286432"/>
            <a:ext cx="1013809" cy="1032031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4B805-750B-0C4D-BC35-B382239011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5611" y="1909973"/>
            <a:ext cx="386872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21DC6B6-8A3D-7949-A670-D093B3EE0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5611" y="2340185"/>
            <a:ext cx="3868737" cy="8160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0AA2E-952F-4146-93CA-A7BBC3A35D80}"/>
              </a:ext>
            </a:extLst>
          </p:cNvPr>
          <p:cNvCxnSpPr/>
          <p:nvPr/>
        </p:nvCxnSpPr>
        <p:spPr>
          <a:xfrm>
            <a:off x="3487150" y="1527885"/>
            <a:ext cx="0" cy="2642162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1E11476-686F-E842-991E-4A9A4E41D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5605" y="3232972"/>
            <a:ext cx="3868734" cy="93707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7356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D55930-C6C0-204E-BC99-6F3A3D1C675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B18B8C-6CDF-3D4A-843F-F478BE2055B5}"/>
              </a:ext>
            </a:extLst>
          </p:cNvPr>
          <p:cNvSpPr/>
          <p:nvPr/>
        </p:nvSpPr>
        <p:spPr>
          <a:xfrm>
            <a:off x="609601" y="1175656"/>
            <a:ext cx="7924800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C811EA-4023-654B-8B6D-D34CFF8327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1" y="1175654"/>
            <a:ext cx="2856410" cy="3344795"/>
          </a:xfrm>
          <a:prstGeom prst="rect">
            <a:avLst/>
          </a:prstGeom>
          <a:solidFill>
            <a:srgbClr val="013850"/>
          </a:solidFill>
          <a:ln w="6350">
            <a:solidFill>
              <a:srgbClr val="CCCBCB"/>
            </a:solidFill>
          </a:ln>
        </p:spPr>
        <p:txBody>
          <a:bodyPr anchor="ctr" anchorCtr="0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17CFB-EFF5-7748-9F62-FF8CC87D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45F92C-FC98-A847-B6AC-F8642E017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54B805-750B-0C4D-BC35-B382239011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5611" y="1909973"/>
            <a:ext cx="386872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21DC6B6-8A3D-7949-A670-D093B3EE0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5611" y="2340185"/>
            <a:ext cx="3868737" cy="8160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0AA2E-952F-4146-93CA-A7BBC3A35D80}"/>
              </a:ext>
            </a:extLst>
          </p:cNvPr>
          <p:cNvCxnSpPr/>
          <p:nvPr/>
        </p:nvCxnSpPr>
        <p:spPr>
          <a:xfrm>
            <a:off x="3487150" y="1527885"/>
            <a:ext cx="0" cy="2642162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97A30A-7970-6F46-AA56-1569ACC6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5605" y="3232972"/>
            <a:ext cx="3868734" cy="93707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9878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86B51B-7DFD-CC48-AAE1-546E790A70A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058D07-8913-EB4F-A1A5-60B23438ED36}"/>
              </a:ext>
            </a:extLst>
          </p:cNvPr>
          <p:cNvSpPr/>
          <p:nvPr/>
        </p:nvSpPr>
        <p:spPr>
          <a:xfrm>
            <a:off x="4664803" y="1175655"/>
            <a:ext cx="383822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88C0BE-6454-F540-A560-B469EEF5F796}"/>
              </a:ext>
            </a:extLst>
          </p:cNvPr>
          <p:cNvSpPr/>
          <p:nvPr/>
        </p:nvSpPr>
        <p:spPr>
          <a:xfrm>
            <a:off x="4664802" y="1175654"/>
            <a:ext cx="3838221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BCE3F19-3AD4-CB43-B3C2-241C8005553F}"/>
              </a:ext>
            </a:extLst>
          </p:cNvPr>
          <p:cNvSpPr/>
          <p:nvPr/>
        </p:nvSpPr>
        <p:spPr>
          <a:xfrm>
            <a:off x="5088862" y="1612550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F4466B-FA7E-0749-98FA-F7FD1CCB52F1}"/>
              </a:ext>
            </a:extLst>
          </p:cNvPr>
          <p:cNvSpPr/>
          <p:nvPr/>
        </p:nvSpPr>
        <p:spPr>
          <a:xfrm>
            <a:off x="609601" y="1175656"/>
            <a:ext cx="3838221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35AA8-0E8F-4B4F-A0F0-CEDE12208A9C}"/>
              </a:ext>
            </a:extLst>
          </p:cNvPr>
          <p:cNvSpPr/>
          <p:nvPr/>
        </p:nvSpPr>
        <p:spPr>
          <a:xfrm>
            <a:off x="609600" y="1175654"/>
            <a:ext cx="3838221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4756-ED99-7B4E-9785-D82DAC9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4ADC07-98C8-E34B-A0CE-9AEDE498A1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C24122-ACB4-1A41-9190-5065634DEA45}"/>
              </a:ext>
            </a:extLst>
          </p:cNvPr>
          <p:cNvSpPr/>
          <p:nvPr/>
        </p:nvSpPr>
        <p:spPr>
          <a:xfrm>
            <a:off x="1040674" y="1612553"/>
            <a:ext cx="794405" cy="794405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74937725-545E-AE48-8DCC-3855DCE7F6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60911" y="1811069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4CBE696-9C99-E94A-A2EE-2776228A37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83755" y="1805554"/>
            <a:ext cx="1885908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5CA883-C96C-3846-A2C3-69708F23E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2335" y="3101373"/>
            <a:ext cx="2637328" cy="5167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26B55F-BFA1-5F46-A8F8-67B7622B0137}"/>
              </a:ext>
            </a:extLst>
          </p:cNvPr>
          <p:cNvCxnSpPr>
            <a:cxnSpLocks/>
          </p:cNvCxnSpPr>
          <p:nvPr/>
        </p:nvCxnSpPr>
        <p:spPr>
          <a:xfrm flipH="1">
            <a:off x="1232335" y="2819484"/>
            <a:ext cx="2637328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E9042C9-F9F3-F743-B4AE-C7F24EA20BB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38957" y="1805554"/>
            <a:ext cx="1885908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96D278-EEB4-FF4A-BE86-C87E5EE39A4B}"/>
              </a:ext>
            </a:extLst>
          </p:cNvPr>
          <p:cNvCxnSpPr>
            <a:cxnSpLocks/>
          </p:cNvCxnSpPr>
          <p:nvPr/>
        </p:nvCxnSpPr>
        <p:spPr>
          <a:xfrm flipH="1">
            <a:off x="5287537" y="2819484"/>
            <a:ext cx="2637328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B58A9C-6413-5844-B5E8-571F4FD5A39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287537" y="3103129"/>
            <a:ext cx="2637328" cy="5149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F9A9E551-010A-B04A-9564-1DC38A75E5D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08211" y="1808856"/>
            <a:ext cx="355706" cy="362099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6E24428-283B-3146-8121-526DAA703725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1232335" y="3718373"/>
            <a:ext cx="2637328" cy="516715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3B81665-8EC5-5E42-BD22-08DE2CEDB38A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5290690" y="3718373"/>
            <a:ext cx="2637328" cy="516715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9406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86B51B-7DFD-CC48-AAE1-546E790A70A3}"/>
              </a:ext>
            </a:extLst>
          </p:cNvPr>
          <p:cNvSpPr/>
          <p:nvPr/>
        </p:nvSpPr>
        <p:spPr>
          <a:xfrm>
            <a:off x="0" y="1"/>
            <a:ext cx="9144000" cy="2804159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F4466B-FA7E-0749-98FA-F7FD1CCB52F1}"/>
              </a:ext>
            </a:extLst>
          </p:cNvPr>
          <p:cNvSpPr/>
          <p:nvPr/>
        </p:nvSpPr>
        <p:spPr>
          <a:xfrm>
            <a:off x="609601" y="1175656"/>
            <a:ext cx="2511619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535AA8-0E8F-4B4F-A0F0-CEDE12208A9C}"/>
              </a:ext>
            </a:extLst>
          </p:cNvPr>
          <p:cNvSpPr/>
          <p:nvPr/>
        </p:nvSpPr>
        <p:spPr>
          <a:xfrm>
            <a:off x="609600" y="1175654"/>
            <a:ext cx="2511619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4756-ED99-7B4E-9785-D82DAC92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4ADC07-98C8-E34B-A0CE-9AEDE498A1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88778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C24122-ACB4-1A41-9190-5065634DEA45}"/>
              </a:ext>
            </a:extLst>
          </p:cNvPr>
          <p:cNvSpPr/>
          <p:nvPr/>
        </p:nvSpPr>
        <p:spPr>
          <a:xfrm>
            <a:off x="1514365" y="1426613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4CBE696-9C99-E94A-A2EE-2776228A37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5383" y="2207735"/>
            <a:ext cx="1990201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5CA883-C96C-3846-A2C3-69708F23E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384" y="3101373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26B55F-BFA1-5F46-A8F8-67B7622B0137}"/>
              </a:ext>
            </a:extLst>
          </p:cNvPr>
          <p:cNvCxnSpPr>
            <a:cxnSpLocks/>
          </p:cNvCxnSpPr>
          <p:nvPr/>
        </p:nvCxnSpPr>
        <p:spPr>
          <a:xfrm flipH="1">
            <a:off x="865384" y="2819484"/>
            <a:ext cx="1990201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106E545-CDB4-2740-B143-7ABCA6D2BE48}"/>
              </a:ext>
            </a:extLst>
          </p:cNvPr>
          <p:cNvSpPr/>
          <p:nvPr/>
        </p:nvSpPr>
        <p:spPr>
          <a:xfrm>
            <a:off x="3309047" y="1178984"/>
            <a:ext cx="2511619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C924CE-1D1F-644D-8EE1-86DBBE0612B5}"/>
              </a:ext>
            </a:extLst>
          </p:cNvPr>
          <p:cNvSpPr/>
          <p:nvPr/>
        </p:nvSpPr>
        <p:spPr>
          <a:xfrm>
            <a:off x="3309046" y="1178982"/>
            <a:ext cx="2511619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1B5E5C-07CA-2249-BFF4-9FD0A4BE44BE}"/>
              </a:ext>
            </a:extLst>
          </p:cNvPr>
          <p:cNvSpPr/>
          <p:nvPr/>
        </p:nvSpPr>
        <p:spPr>
          <a:xfrm>
            <a:off x="4213811" y="1429941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802D2D2-61F8-B141-8074-1E1F7EA622B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64829" y="2211063"/>
            <a:ext cx="1990201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9D7733-EDFC-C846-A003-2E0CB81948D1}"/>
              </a:ext>
            </a:extLst>
          </p:cNvPr>
          <p:cNvCxnSpPr>
            <a:cxnSpLocks/>
          </p:cNvCxnSpPr>
          <p:nvPr/>
        </p:nvCxnSpPr>
        <p:spPr>
          <a:xfrm flipH="1">
            <a:off x="3564830" y="2822812"/>
            <a:ext cx="1990201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173E903-B96D-3D4C-8727-C91F003D187C}"/>
              </a:ext>
            </a:extLst>
          </p:cNvPr>
          <p:cNvSpPr/>
          <p:nvPr/>
        </p:nvSpPr>
        <p:spPr>
          <a:xfrm>
            <a:off x="6008492" y="1178984"/>
            <a:ext cx="2511619" cy="3344794"/>
          </a:xfrm>
          <a:prstGeom prst="rect">
            <a:avLst/>
          </a:prstGeom>
          <a:solidFill>
            <a:srgbClr val="FAFAFA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E2051-45ED-C746-8028-A3E2A1178DDC}"/>
              </a:ext>
            </a:extLst>
          </p:cNvPr>
          <p:cNvSpPr/>
          <p:nvPr/>
        </p:nvSpPr>
        <p:spPr>
          <a:xfrm>
            <a:off x="6008491" y="1178982"/>
            <a:ext cx="2511619" cy="1628505"/>
          </a:xfrm>
          <a:prstGeom prst="rect">
            <a:avLst/>
          </a:prstGeom>
          <a:solidFill>
            <a:srgbClr val="013850"/>
          </a:solidFill>
          <a:ln>
            <a:solidFill>
              <a:srgbClr val="CCCBC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EA668A-5245-444F-B020-B6E9BD0E8840}"/>
              </a:ext>
            </a:extLst>
          </p:cNvPr>
          <p:cNvSpPr/>
          <p:nvPr/>
        </p:nvSpPr>
        <p:spPr>
          <a:xfrm>
            <a:off x="6913256" y="1429941"/>
            <a:ext cx="710098" cy="710098"/>
          </a:xfrm>
          <a:prstGeom prst="ellipse">
            <a:avLst/>
          </a:prstGeom>
          <a:solidFill>
            <a:srgbClr val="0026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B13E601-3926-0C47-A4BE-B8F520B7A49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264274" y="2211063"/>
            <a:ext cx="1990201" cy="40839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6BD55C-C5C0-754E-A3E2-1E5115A2B27D}"/>
              </a:ext>
            </a:extLst>
          </p:cNvPr>
          <p:cNvCxnSpPr>
            <a:cxnSpLocks/>
          </p:cNvCxnSpPr>
          <p:nvPr/>
        </p:nvCxnSpPr>
        <p:spPr>
          <a:xfrm flipH="1">
            <a:off x="6264275" y="2822812"/>
            <a:ext cx="1990201" cy="0"/>
          </a:xfrm>
          <a:prstGeom prst="line">
            <a:avLst/>
          </a:prstGeom>
          <a:ln w="34925">
            <a:solidFill>
              <a:srgbClr val="B6B8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8">
            <a:extLst>
              <a:ext uri="{FF2B5EF4-FFF2-40B4-BE49-F238E27FC236}">
                <a16:creationId xmlns:a16="http://schemas.microsoft.com/office/drawing/2014/main" id="{536393F0-A440-4444-B800-7590DF0EC15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83243" y="1600967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4" name="Picture Placeholder 18">
            <a:extLst>
              <a:ext uri="{FF2B5EF4-FFF2-40B4-BE49-F238E27FC236}">
                <a16:creationId xmlns:a16="http://schemas.microsoft.com/office/drawing/2014/main" id="{A589253A-91AC-8442-85AE-A4A5C65F1B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79342" y="1586886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5" name="Picture Placeholder 18">
            <a:extLst>
              <a:ext uri="{FF2B5EF4-FFF2-40B4-BE49-F238E27FC236}">
                <a16:creationId xmlns:a16="http://schemas.microsoft.com/office/drawing/2014/main" id="{66E0F0FE-1CA8-E440-950F-A7868AA758B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79438" y="1598249"/>
            <a:ext cx="359871" cy="357045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B13B12C-8D2D-D445-A447-03EC9591FCC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65383" y="3715764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8BF1093-C733-CE41-8DC6-3F339D7E8568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3569073" y="3101373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B7EEC0C-1B53-214B-A5BF-D2FA325EBB13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3569072" y="3715764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F2574A1-EF26-AA4E-ACBE-8011FFF8E4E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6261473" y="3101373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0D3CF46-28AE-4340-8657-9CA889874485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6261472" y="3715764"/>
            <a:ext cx="1990201" cy="546836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875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Box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7C2251-A702-3B45-BEB5-77FDFBF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27" y="1889061"/>
            <a:ext cx="137740" cy="24487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48BA007-65E8-A846-AA3D-C8F89B471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6F41DD7-FB23-5A40-BC1C-F566A1CF5C9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2DEA30AF-4C9C-1746-B560-4DFFE59BC99F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A6C6680-D779-6742-A5B9-099716F63B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D73CD58D-C5E1-AF49-9E5B-25DCA5E8B4F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0F16BC2-19E3-E54C-A978-8AC684F2C294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B37100B-57A0-E148-BD7C-0FA83BA8B3D9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2AA1288-66BD-2443-A352-7BF0A961AB23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0457-D76D-0146-9143-A37EE8EB58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42FFB6A-EA06-7C4C-AADB-CA625D600F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CA745DE-A2F3-0C41-A76E-26085852E6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5617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BAEA58-5AD7-4A49-9997-5247E430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81576DE-06C0-8B4A-8F99-7AFBD27EE7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160FB8D-E743-7643-8A30-AD9F0DB140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1B4614D3-9130-7640-BC17-04783EF316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37678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" y="1031"/>
            <a:ext cx="9136654" cy="51414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81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7C2251-A702-3B45-BEB5-77FDFBF78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27" y="1889061"/>
            <a:ext cx="137740" cy="24487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148BA007-65E8-A846-AA3D-C8F89B471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6F41DD7-FB23-5A40-BC1C-F566A1CF5C9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2DEA30AF-4C9C-1746-B560-4DFFE59BC99F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A6C6680-D779-6742-A5B9-099716F63B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D73CD58D-C5E1-AF49-9E5B-25DCA5E8B4FD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0F16BC2-19E3-E54C-A978-8AC684F2C294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B37100B-57A0-E148-BD7C-0FA83BA8B3D9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2AA1288-66BD-2443-A352-7BF0A961AB23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0457-D76D-0146-9143-A37EE8EB58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42FFB6A-EA06-7C4C-AADB-CA625D600F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CA745DE-A2F3-0C41-A76E-26085852E6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5617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6BAEA58-5AD7-4A49-9997-5247E430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81576DE-06C0-8B4A-8F99-7AFBD27EE7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160FB8D-E743-7643-8A30-AD9F0DB140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1B4614D3-9130-7640-BC17-04783EF316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51249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D8D164-A90C-B44A-901D-4BE54BB4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3985949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05" y="1889720"/>
            <a:ext cx="137740" cy="244871"/>
          </a:xfrm>
          <a:prstGeom prst="rect">
            <a:avLst/>
          </a:prstGeom>
        </p:spPr>
      </p:pic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461ACAA3-A97E-364E-B842-ED5A1D327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840BD30D-CB67-DB4E-AF28-BD013E79542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23EDEBDC-7C27-2B45-9AA4-742FF1058914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5BA365BC-3AA7-034E-9FBD-C6BB2452915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B26A5556-C015-E647-BA3B-5B8957EA21A3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4E997A1-CD33-7943-A960-2B6916AB112B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01D33093-5B29-E048-848C-F556676417F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789BFA97-3E0D-9C49-B2E2-60FF2ADFAADF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1F35065-EDA1-9D44-9FFD-0AEECF9596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23998C9-7903-C84C-887F-BFD70BAFC0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29453" y="2944709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4BD5F831-9A97-BB40-AF80-E9A329ED01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3046" y="2944709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61651FC-EE64-5D49-97C9-8B2C2B11A4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FDD9466-B718-974D-8AF7-FF2BE0A8A1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45EA34A1-B17E-0D4F-971E-C56A27DE066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6FE4D45-4DA4-9E45-BAAC-499CD30EA77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9642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29CBC-3E92-194F-85B4-0876469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3985947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03" y="3980614"/>
            <a:ext cx="137740" cy="2448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1A0067-5979-7F43-95C6-3C0CF3CE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1884387"/>
            <a:ext cx="137740" cy="244871"/>
          </a:xfrm>
          <a:prstGeom prst="rect">
            <a:avLst/>
          </a:prstGeom>
        </p:spPr>
      </p:pic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B6AD4EC1-71F8-B345-B4EA-B809F39ED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F8BCC1B8-9AE6-3E40-9441-F88DF8B9796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B0D28902-C8BB-E44C-87B1-3876468E835C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EB6A79-372B-CC47-B3E0-BC37EC84EF52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38E83F-999B-2B40-AD86-F2CEE8531517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EC81FBEE-E017-534D-B377-1BF43AECBA3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8627D84F-3FA1-A544-A8F1-EC08B38AB3F0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6001FA1-15D4-3B42-A204-DAA89E2C6BF4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67B9C60F-0D78-DE46-8638-599607E938D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2EAD510-24A6-884B-BDF0-90B08EC6D0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D524A42-F697-E049-8B51-AEEFAC76E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49DDC13-D8EB-194C-996B-DE836F1478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19CAA82B-4AF1-AE48-ADD6-41A1804425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EFFC15D-CE93-3941-9347-1B670A318B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3046" y="2943762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00DAF2F2-EC13-1F48-8414-AEA95D8F65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5617" y="294947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2731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0"/>
            <a:ext cx="9137836" cy="5143499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756A3D-1A6C-E749-926A-C815DF3A1E84}"/>
              </a:ext>
            </a:extLst>
          </p:cNvPr>
          <p:cNvSpPr/>
          <p:nvPr/>
        </p:nvSpPr>
        <p:spPr>
          <a:xfrm>
            <a:off x="614363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6485E-8439-F244-9AB6-5BDC9CE6EB4D}"/>
              </a:ext>
            </a:extLst>
          </p:cNvPr>
          <p:cNvSpPr/>
          <p:nvPr/>
        </p:nvSpPr>
        <p:spPr>
          <a:xfrm>
            <a:off x="614363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4B66FB-BC70-BE41-B1E5-1137958257F6}"/>
              </a:ext>
            </a:extLst>
          </p:cNvPr>
          <p:cNvSpPr/>
          <p:nvPr/>
        </p:nvSpPr>
        <p:spPr>
          <a:xfrm>
            <a:off x="3716828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D19238D-4552-5247-A5EB-2740A90B77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35617" y="863881"/>
            <a:ext cx="2376236" cy="52200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46E7F9-6046-C346-9080-FD953059CE18}"/>
              </a:ext>
            </a:extLst>
          </p:cNvPr>
          <p:cNvCxnSpPr/>
          <p:nvPr/>
        </p:nvCxnSpPr>
        <p:spPr>
          <a:xfrm>
            <a:off x="1383203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BC5E9-7175-6C40-A2DF-F96A9191963D}"/>
              </a:ext>
            </a:extLst>
          </p:cNvPr>
          <p:cNvSpPr/>
          <p:nvPr/>
        </p:nvSpPr>
        <p:spPr>
          <a:xfrm>
            <a:off x="4644021" y="578645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702137-E120-8E40-8F95-592939ED5D95}"/>
              </a:ext>
            </a:extLst>
          </p:cNvPr>
          <p:cNvSpPr/>
          <p:nvPr/>
        </p:nvSpPr>
        <p:spPr>
          <a:xfrm>
            <a:off x="4644021" y="578645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0B0B6-FCB1-C545-856D-DE64D4630B8C}"/>
              </a:ext>
            </a:extLst>
          </p:cNvPr>
          <p:cNvSpPr/>
          <p:nvPr/>
        </p:nvSpPr>
        <p:spPr>
          <a:xfrm>
            <a:off x="7746486" y="1521620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4B5567-6D70-F24D-819F-A1E5AB4388B1}"/>
              </a:ext>
            </a:extLst>
          </p:cNvPr>
          <p:cNvCxnSpPr/>
          <p:nvPr/>
        </p:nvCxnSpPr>
        <p:spPr>
          <a:xfrm>
            <a:off x="5412861" y="873410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8E41E19-6186-6B46-8477-EC0E4FE24410}"/>
              </a:ext>
            </a:extLst>
          </p:cNvPr>
          <p:cNvSpPr/>
          <p:nvPr/>
        </p:nvSpPr>
        <p:spPr>
          <a:xfrm>
            <a:off x="614363" y="2675531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C34EAF-8BA2-844A-8E89-9C0E23A96636}"/>
              </a:ext>
            </a:extLst>
          </p:cNvPr>
          <p:cNvSpPr/>
          <p:nvPr/>
        </p:nvSpPr>
        <p:spPr>
          <a:xfrm>
            <a:off x="614363" y="2675531"/>
            <a:ext cx="3855244" cy="942975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D23BD0-9828-794A-BB6B-82189CF1ABCF}"/>
              </a:ext>
            </a:extLst>
          </p:cNvPr>
          <p:cNvSpPr/>
          <p:nvPr/>
        </p:nvSpPr>
        <p:spPr>
          <a:xfrm>
            <a:off x="3716828" y="3618506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83455F-FB4D-FB41-85C3-CD0004FB2897}"/>
              </a:ext>
            </a:extLst>
          </p:cNvPr>
          <p:cNvCxnSpPr/>
          <p:nvPr/>
        </p:nvCxnSpPr>
        <p:spPr>
          <a:xfrm>
            <a:off x="1383203" y="2970296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6C0D8D3-25FE-D640-892D-82DEAD5477B7}"/>
              </a:ext>
            </a:extLst>
          </p:cNvPr>
          <p:cNvSpPr/>
          <p:nvPr/>
        </p:nvSpPr>
        <p:spPr>
          <a:xfrm>
            <a:off x="4644021" y="2674872"/>
            <a:ext cx="3855244" cy="19240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3C765A-27FF-524A-8CB4-F62358549EDD}"/>
              </a:ext>
            </a:extLst>
          </p:cNvPr>
          <p:cNvSpPr/>
          <p:nvPr/>
        </p:nvSpPr>
        <p:spPr>
          <a:xfrm>
            <a:off x="4644021" y="2674872"/>
            <a:ext cx="3855244" cy="942975"/>
          </a:xfrm>
          <a:prstGeom prst="rect">
            <a:avLst/>
          </a:prstGeom>
          <a:solidFill>
            <a:srgbClr val="F89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A2FBF7-3E9E-9844-8ABE-27AF4F3AF120}"/>
              </a:ext>
            </a:extLst>
          </p:cNvPr>
          <p:cNvSpPr/>
          <p:nvPr/>
        </p:nvSpPr>
        <p:spPr>
          <a:xfrm>
            <a:off x="7746486" y="3617847"/>
            <a:ext cx="752779" cy="981071"/>
          </a:xfrm>
          <a:prstGeom prst="rect">
            <a:avLst/>
          </a:prstGeom>
          <a:solidFill>
            <a:srgbClr val="E5E6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46B0DD-4C03-C044-9F01-5443784486D9}"/>
              </a:ext>
            </a:extLst>
          </p:cNvPr>
          <p:cNvCxnSpPr/>
          <p:nvPr/>
        </p:nvCxnSpPr>
        <p:spPr>
          <a:xfrm>
            <a:off x="5412861" y="2969637"/>
            <a:ext cx="0" cy="378619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53022DB-0FF6-CE4C-B717-EBC2E922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03" y="1889061"/>
            <a:ext cx="137740" cy="2448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A7A48-F55B-0F43-9EF6-8A6370430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699" y="3980614"/>
            <a:ext cx="137740" cy="2448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1A0067-5979-7F43-95C6-3C0CF3CE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05" y="1884387"/>
            <a:ext cx="137740" cy="24487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20DC1B-08B8-7D42-B2E8-992EADC1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583" y="3980614"/>
            <a:ext cx="137740" cy="244871"/>
          </a:xfrm>
          <a:prstGeom prst="rect">
            <a:avLst/>
          </a:prstGeom>
        </p:spPr>
      </p:pic>
      <p:sp>
        <p:nvSpPr>
          <p:cNvPr id="59" name="Content Placeholder 3">
            <a:extLst>
              <a:ext uri="{FF2B5EF4-FFF2-40B4-BE49-F238E27FC236}">
                <a16:creationId xmlns:a16="http://schemas.microsoft.com/office/drawing/2014/main" id="{47F32E31-BF18-EF41-9C48-CAB9BA9A4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9561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495862D4-1A97-BF44-8C22-1459022F4A24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59566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B8B17368-FC81-B743-A18A-8C97C3010D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012272" y="1706217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76B359A8-0325-F245-A865-AF8E83553750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012277" y="2104731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A69E4D71-71D6-D041-AA47-8D4D3DA5224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012272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993D982-6015-0740-B23B-2DA12CF6CBD6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5012277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Content Placeholder 3">
            <a:extLst>
              <a:ext uri="{FF2B5EF4-FFF2-40B4-BE49-F238E27FC236}">
                <a16:creationId xmlns:a16="http://schemas.microsoft.com/office/drawing/2014/main" id="{BCEB31DA-B3F2-3E4F-ADA2-BB22EA9B1634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70850" y="3800306"/>
            <a:ext cx="2509617" cy="3433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6442122C-6221-FF42-B6CE-745728014ACB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970855" y="4198820"/>
            <a:ext cx="2509612" cy="342201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buFontTx/>
              <a:buBlip>
                <a:blip r:embed="rId4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264764D-5BFF-3E45-B5D2-FDBB1CB684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73046" y="86388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F4D5732-F961-BC49-A550-B3D0B304E0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5617" y="2949471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2320BF7-DE0A-444C-9750-FA46B355F9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3046" y="2935546"/>
            <a:ext cx="2474912" cy="50323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B42C7E1-0D68-9848-873C-68744B1AB5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97052" y="841845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8BE0392-BCA1-D345-B7F4-DF4FBD374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5708" y="841844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E2B1B215-B29B-AA4A-B2E9-5AB46B56E5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97052" y="2916169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760EC7A-D5CD-AD41-A17E-ECAA2FFBD2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5708" y="2916168"/>
            <a:ext cx="328602" cy="50323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91323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n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04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39032" y="4532104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ECFC06-741C-384A-A174-4F7D5A4E15A8}"/>
              </a:ext>
            </a:extLst>
          </p:cNvPr>
          <p:cNvGrpSpPr/>
          <p:nvPr/>
        </p:nvGrpSpPr>
        <p:grpSpPr>
          <a:xfrm>
            <a:off x="628649" y="2154234"/>
            <a:ext cx="7859910" cy="1870264"/>
            <a:chOff x="720150" y="2055208"/>
            <a:chExt cx="8368360" cy="199125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915EC6F-44E0-1B49-A32E-D88FEE6A58CC}"/>
                </a:ext>
              </a:extLst>
            </p:cNvPr>
            <p:cNvCxnSpPr>
              <a:cxnSpLocks/>
              <a:stCxn id="38" idx="2"/>
              <a:endCxn id="41" idx="6"/>
            </p:cNvCxnSpPr>
            <p:nvPr/>
          </p:nvCxnSpPr>
          <p:spPr>
            <a:xfrm rot="10800000" flipH="1">
              <a:off x="1456813" y="2111028"/>
              <a:ext cx="6895035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32D981-4F9C-8D4C-A68D-F58747A5A8ED}"/>
                </a:ext>
              </a:extLst>
            </p:cNvPr>
            <p:cNvSpPr/>
            <p:nvPr/>
          </p:nvSpPr>
          <p:spPr bwMode="auto">
            <a:xfrm rot="10800000">
              <a:off x="1345174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1A7CAB-DFCC-494E-AD8A-7045253BB226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rot="10800000" flipH="1" flipV="1">
              <a:off x="1400993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5712CB4-C658-BF4A-A43A-8121C1021728}"/>
                </a:ext>
              </a:extLst>
            </p:cNvPr>
            <p:cNvSpPr/>
            <p:nvPr/>
          </p:nvSpPr>
          <p:spPr bwMode="auto">
            <a:xfrm rot="10800000">
              <a:off x="8351847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98CC24-F939-454D-B9DA-751A61C9C03B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10800000" flipH="1" flipV="1">
              <a:off x="8407666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10444-056E-4B42-834C-25B0FE522533}"/>
                </a:ext>
              </a:extLst>
            </p:cNvPr>
            <p:cNvSpPr/>
            <p:nvPr/>
          </p:nvSpPr>
          <p:spPr bwMode="auto">
            <a:xfrm rot="10800000">
              <a:off x="6600177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50D76DD-92F8-E042-8070-4061DDDEBACE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rot="10800000" flipH="1" flipV="1">
              <a:off x="6655997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1CB363B-E59A-E44B-BAB6-8FF018302383}"/>
                </a:ext>
              </a:extLst>
            </p:cNvPr>
            <p:cNvSpPr/>
            <p:nvPr/>
          </p:nvSpPr>
          <p:spPr bwMode="auto">
            <a:xfrm rot="10800000">
              <a:off x="4848510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08BAF5E-3DE2-1F46-A247-09FFFC3525A7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rot="10800000" flipH="1" flipV="1">
              <a:off x="4904329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5DF391-881D-A24D-A722-AF2B3C79A17A}"/>
                </a:ext>
              </a:extLst>
            </p:cNvPr>
            <p:cNvSpPr/>
            <p:nvPr/>
          </p:nvSpPr>
          <p:spPr bwMode="auto">
            <a:xfrm rot="10800000">
              <a:off x="3096843" y="2055208"/>
              <a:ext cx="111639" cy="1116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1B12681-CEE1-9044-BDC6-F771AD6D6DE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10800000" flipH="1" flipV="1">
              <a:off x="3152661" y="2166847"/>
              <a:ext cx="0" cy="279411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491916-C23D-2F40-A799-3685F9F86533}"/>
                </a:ext>
              </a:extLst>
            </p:cNvPr>
            <p:cNvSpPr/>
            <p:nvPr/>
          </p:nvSpPr>
          <p:spPr bwMode="auto">
            <a:xfrm>
              <a:off x="4223487" y="2776647"/>
              <a:ext cx="1361686" cy="1269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B97EA2E-094F-6E49-B34A-6FF0E3A53E49}"/>
                </a:ext>
              </a:extLst>
            </p:cNvPr>
            <p:cNvSpPr/>
            <p:nvPr/>
          </p:nvSpPr>
          <p:spPr bwMode="auto">
            <a:xfrm>
              <a:off x="4223487" y="2466577"/>
              <a:ext cx="1361686" cy="310071"/>
            </a:xfrm>
            <a:prstGeom prst="rect">
              <a:avLst/>
            </a:prstGeom>
            <a:solidFill>
              <a:srgbClr val="02709F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28A6F76-4497-3B48-ABDD-0EB5C49B238D}"/>
                </a:ext>
              </a:extLst>
            </p:cNvPr>
            <p:cNvSpPr/>
            <p:nvPr/>
          </p:nvSpPr>
          <p:spPr bwMode="auto">
            <a:xfrm>
              <a:off x="2471819" y="2776647"/>
              <a:ext cx="1361686" cy="1269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0614966-5111-8C49-A09F-42AE51DD74DC}"/>
                </a:ext>
              </a:extLst>
            </p:cNvPr>
            <p:cNvSpPr/>
            <p:nvPr/>
          </p:nvSpPr>
          <p:spPr bwMode="auto">
            <a:xfrm>
              <a:off x="2471819" y="2466577"/>
              <a:ext cx="1361686" cy="310071"/>
            </a:xfrm>
            <a:prstGeom prst="rect">
              <a:avLst/>
            </a:prstGeom>
            <a:solidFill>
              <a:srgbClr val="013850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DBBFFF2-D23D-0743-B3D5-C1874AF7C7CF}"/>
                </a:ext>
              </a:extLst>
            </p:cNvPr>
            <p:cNvSpPr/>
            <p:nvPr/>
          </p:nvSpPr>
          <p:spPr bwMode="auto">
            <a:xfrm>
              <a:off x="720150" y="2776647"/>
              <a:ext cx="1361686" cy="1269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29B4D78-C33C-4F42-A8AA-AEBFCE2D5AB2}"/>
                </a:ext>
              </a:extLst>
            </p:cNvPr>
            <p:cNvSpPr/>
            <p:nvPr/>
          </p:nvSpPr>
          <p:spPr bwMode="auto">
            <a:xfrm>
              <a:off x="720150" y="2466577"/>
              <a:ext cx="1361686" cy="310071"/>
            </a:xfrm>
            <a:prstGeom prst="rect">
              <a:avLst/>
            </a:prstGeom>
            <a:solidFill>
              <a:srgbClr val="002637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5138918-C6CD-BE43-993E-DA09E0AF26E1}"/>
                </a:ext>
              </a:extLst>
            </p:cNvPr>
            <p:cNvSpPr/>
            <p:nvPr/>
          </p:nvSpPr>
          <p:spPr bwMode="auto">
            <a:xfrm>
              <a:off x="5975154" y="2776647"/>
              <a:ext cx="1361686" cy="1269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B451CF-08E9-F84E-9483-E6EE5EAD3FA2}"/>
                </a:ext>
              </a:extLst>
            </p:cNvPr>
            <p:cNvSpPr/>
            <p:nvPr/>
          </p:nvSpPr>
          <p:spPr bwMode="auto">
            <a:xfrm>
              <a:off x="5975154" y="2466577"/>
              <a:ext cx="1361686" cy="310071"/>
            </a:xfrm>
            <a:prstGeom prst="rect">
              <a:avLst/>
            </a:prstGeom>
            <a:solidFill>
              <a:srgbClr val="19A19A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1D4C1-F601-BF48-88D0-CD911D8E88EA}"/>
                </a:ext>
              </a:extLst>
            </p:cNvPr>
            <p:cNvSpPr/>
            <p:nvPr/>
          </p:nvSpPr>
          <p:spPr bwMode="auto">
            <a:xfrm>
              <a:off x="7726824" y="2776647"/>
              <a:ext cx="1361686" cy="12698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639F3CC-B79C-4742-BD98-4DBB7CCAA3CE}"/>
                </a:ext>
              </a:extLst>
            </p:cNvPr>
            <p:cNvSpPr/>
            <p:nvPr/>
          </p:nvSpPr>
          <p:spPr bwMode="auto">
            <a:xfrm>
              <a:off x="7726823" y="2466575"/>
              <a:ext cx="1361686" cy="310071"/>
            </a:xfrm>
            <a:prstGeom prst="rect">
              <a:avLst/>
            </a:prstGeom>
            <a:solidFill>
              <a:srgbClr val="FFD20A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19170"/>
              <a:endParaRPr lang="en-US">
                <a:solidFill>
                  <a:srgbClr val="000000"/>
                </a:solidFill>
                <a:latin typeface="Roboto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83477-2AC8-1142-B833-24DF972C8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857" y="2618401"/>
            <a:ext cx="1102468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F1FB415A-B193-134A-90AC-5DB82940F3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246" y="2618401"/>
            <a:ext cx="1100379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D5E860A8-1C6C-6C4F-949A-D7531D6865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36604" y="2618401"/>
            <a:ext cx="1094196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B9236EAD-C51C-3F41-862C-1D07AC9469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2899" y="2618401"/>
            <a:ext cx="1091222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DF5E5C7E-026D-3C42-978A-1EAFE38A1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22863" y="2625974"/>
            <a:ext cx="1082733" cy="205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tx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AE4CA94-AED1-5247-A11B-B4F2B1B8C3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5224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2015</a:t>
            </a: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69874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1769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6234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id="{DCE42A10-84A1-9D48-90CD-41972E6B30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0699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3443ED17-46FA-E04F-B929-94A906627997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731521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E75E59BC-33D4-F949-9E22-6A735610D60F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31521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32EF53E0-1704-1648-A77F-EE55B63CCBA4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2372600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5C1F35A1-68E5-3744-B27E-4245539B10D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372600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E7C14C5C-4659-8C4F-98EF-019F64E7A9A4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4027191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298D33A9-35D1-1144-BC5D-618B4B882114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4027191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84394BD7-A5AD-344A-9AE8-09D1E79E154B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5672899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C06AFF6D-BD67-8B49-B8C1-537D14433DA5}"/>
              </a:ext>
            </a:extLst>
          </p:cNvPr>
          <p:cNvSpPr>
            <a:spLocks noGrp="1"/>
          </p:cNvSpPr>
          <p:nvPr>
            <p:ph type="body" sz="half" idx="40"/>
          </p:nvPr>
        </p:nvSpPr>
        <p:spPr>
          <a:xfrm>
            <a:off x="5672899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83FC2A9F-5848-B44A-9405-2B625C9B1B71}"/>
              </a:ext>
            </a:extLst>
          </p:cNvPr>
          <p:cNvSpPr>
            <a:spLocks noGrp="1"/>
          </p:cNvSpPr>
          <p:nvPr>
            <p:ph type="body" sz="half" idx="41"/>
          </p:nvPr>
        </p:nvSpPr>
        <p:spPr>
          <a:xfrm>
            <a:off x="7317670" y="2959662"/>
            <a:ext cx="1062824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6E49052F-A666-7249-900D-125271DC76C0}"/>
              </a:ext>
            </a:extLst>
          </p:cNvPr>
          <p:cNvSpPr>
            <a:spLocks noGrp="1"/>
          </p:cNvSpPr>
          <p:nvPr>
            <p:ph type="body" sz="half" idx="42"/>
          </p:nvPr>
        </p:nvSpPr>
        <p:spPr>
          <a:xfrm>
            <a:off x="7317670" y="3444726"/>
            <a:ext cx="1062824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091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15EC6F-44E0-1B49-A32E-D88FEE6A58CC}"/>
              </a:ext>
            </a:extLst>
          </p:cNvPr>
          <p:cNvCxnSpPr>
            <a:cxnSpLocks/>
            <a:stCxn id="50" idx="6"/>
            <a:endCxn id="41" idx="6"/>
          </p:cNvCxnSpPr>
          <p:nvPr/>
        </p:nvCxnSpPr>
        <p:spPr>
          <a:xfrm>
            <a:off x="1741250" y="2206662"/>
            <a:ext cx="543595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5712CB4-C658-BF4A-A43A-8121C1021728}"/>
              </a:ext>
            </a:extLst>
          </p:cNvPr>
          <p:cNvSpPr/>
          <p:nvPr/>
        </p:nvSpPr>
        <p:spPr bwMode="auto">
          <a:xfrm rot="10800000">
            <a:off x="7177202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98CC24-F939-454D-B9DA-751A61C9C03B}"/>
              </a:ext>
            </a:extLst>
          </p:cNvPr>
          <p:cNvCxnSpPr>
            <a:cxnSpLocks/>
            <a:stCxn id="41" idx="0"/>
          </p:cNvCxnSpPr>
          <p:nvPr/>
        </p:nvCxnSpPr>
        <p:spPr>
          <a:xfrm rot="10800000" flipH="1" flipV="1">
            <a:off x="7229630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5710444-056E-4B42-834C-25B0FE522533}"/>
              </a:ext>
            </a:extLst>
          </p:cNvPr>
          <p:cNvSpPr/>
          <p:nvPr/>
        </p:nvSpPr>
        <p:spPr bwMode="auto">
          <a:xfrm rot="10800000">
            <a:off x="5386615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0D76DD-92F8-E042-8070-4061DDDEBACE}"/>
              </a:ext>
            </a:extLst>
          </p:cNvPr>
          <p:cNvCxnSpPr>
            <a:cxnSpLocks/>
            <a:stCxn id="44" idx="0"/>
          </p:cNvCxnSpPr>
          <p:nvPr/>
        </p:nvCxnSpPr>
        <p:spPr>
          <a:xfrm rot="10800000" flipH="1" flipV="1">
            <a:off x="5439044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1CB363B-E59A-E44B-BAB6-8FF018302383}"/>
              </a:ext>
            </a:extLst>
          </p:cNvPr>
          <p:cNvSpPr/>
          <p:nvPr/>
        </p:nvSpPr>
        <p:spPr bwMode="auto">
          <a:xfrm rot="10800000">
            <a:off x="3596621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8BAF5E-3DE2-1F46-A247-09FFFC3525A7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 flipH="1" flipV="1">
            <a:off x="3649048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25DF391-881D-A24D-A722-AF2B3C79A17A}"/>
              </a:ext>
            </a:extLst>
          </p:cNvPr>
          <p:cNvSpPr/>
          <p:nvPr/>
        </p:nvSpPr>
        <p:spPr bwMode="auto">
          <a:xfrm rot="10800000">
            <a:off x="1741250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B12681-CEE1-9044-BDC6-F771AD6D6DE0}"/>
              </a:ext>
            </a:extLst>
          </p:cNvPr>
          <p:cNvCxnSpPr>
            <a:cxnSpLocks/>
            <a:stCxn id="50" idx="0"/>
          </p:cNvCxnSpPr>
          <p:nvPr/>
        </p:nvCxnSpPr>
        <p:spPr>
          <a:xfrm rot="10800000" flipH="1" flipV="1">
            <a:off x="1793676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A6F76-4497-3B48-ABDD-0EB5C49B238D}"/>
              </a:ext>
            </a:extLst>
          </p:cNvPr>
          <p:cNvSpPr/>
          <p:nvPr/>
        </p:nvSpPr>
        <p:spPr bwMode="auto">
          <a:xfrm>
            <a:off x="975973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14966-5111-8C49-A09F-42AE51DD74DC}"/>
              </a:ext>
            </a:extLst>
          </p:cNvPr>
          <p:cNvSpPr/>
          <p:nvPr/>
        </p:nvSpPr>
        <p:spPr bwMode="auto">
          <a:xfrm>
            <a:off x="975971" y="2540608"/>
            <a:ext cx="1643281" cy="291231"/>
          </a:xfrm>
          <a:prstGeom prst="rect">
            <a:avLst/>
          </a:prstGeom>
          <a:solidFill>
            <a:srgbClr val="01385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0188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2016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8146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7553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8" name="Text Placeholder 16">
            <a:extLst>
              <a:ext uri="{FF2B5EF4-FFF2-40B4-BE49-F238E27FC236}">
                <a16:creationId xmlns:a16="http://schemas.microsoft.com/office/drawing/2014/main" id="{DCE42A10-84A1-9D48-90CD-41972E6B30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87549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59F78C-262C-E145-9C4A-893A441F59EF}"/>
              </a:ext>
            </a:extLst>
          </p:cNvPr>
          <p:cNvSpPr/>
          <p:nvPr/>
        </p:nvSpPr>
        <p:spPr bwMode="auto">
          <a:xfrm>
            <a:off x="2799857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504636-99D1-F24D-9B1E-223CF0B8BA33}"/>
              </a:ext>
            </a:extLst>
          </p:cNvPr>
          <p:cNvSpPr/>
          <p:nvPr/>
        </p:nvSpPr>
        <p:spPr bwMode="auto">
          <a:xfrm>
            <a:off x="2799855" y="2540608"/>
            <a:ext cx="1643281" cy="291231"/>
          </a:xfrm>
          <a:prstGeom prst="rect">
            <a:avLst/>
          </a:prstGeom>
          <a:solidFill>
            <a:srgbClr val="02709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ACCD3A-7974-0F40-9677-EE865E8B63B2}"/>
              </a:ext>
            </a:extLst>
          </p:cNvPr>
          <p:cNvSpPr/>
          <p:nvPr/>
        </p:nvSpPr>
        <p:spPr bwMode="auto">
          <a:xfrm>
            <a:off x="4613909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D48673-1FDA-AE4D-BD09-8485C52E6AC2}"/>
              </a:ext>
            </a:extLst>
          </p:cNvPr>
          <p:cNvSpPr/>
          <p:nvPr/>
        </p:nvSpPr>
        <p:spPr bwMode="auto">
          <a:xfrm>
            <a:off x="4613907" y="2540608"/>
            <a:ext cx="1643281" cy="291231"/>
          </a:xfrm>
          <a:prstGeom prst="rect">
            <a:avLst/>
          </a:prstGeom>
          <a:solidFill>
            <a:srgbClr val="19A19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5798CE2-9979-8540-952D-EF99DA30FAEC}"/>
              </a:ext>
            </a:extLst>
          </p:cNvPr>
          <p:cNvSpPr/>
          <p:nvPr/>
        </p:nvSpPr>
        <p:spPr bwMode="auto">
          <a:xfrm>
            <a:off x="6437792" y="2831838"/>
            <a:ext cx="1645238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9763027-C64D-0F43-8AAD-0B069D0546C4}"/>
              </a:ext>
            </a:extLst>
          </p:cNvPr>
          <p:cNvSpPr/>
          <p:nvPr/>
        </p:nvSpPr>
        <p:spPr bwMode="auto">
          <a:xfrm>
            <a:off x="6437790" y="2540608"/>
            <a:ext cx="1643281" cy="291231"/>
          </a:xfrm>
          <a:prstGeom prst="rect">
            <a:avLst/>
          </a:prstGeom>
          <a:solidFill>
            <a:srgbClr val="FFD20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CFDC3A5B-4B4E-3C4C-9E20-90F6E4ADED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9863" y="2618401"/>
            <a:ext cx="1459786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D744A7BB-D567-A444-BE77-B3B50206A1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07212" y="2618401"/>
            <a:ext cx="1459787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C4010F02-D0CE-2E47-8455-2394FE69D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9055" y="2618401"/>
            <a:ext cx="1434678" cy="1846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F256A14B-901F-D346-9283-F8B2FDEF3C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57735" y="2625975"/>
            <a:ext cx="1426332" cy="205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tx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DA6A6671-8AEF-324B-97F2-F00C52783237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1079861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06466F7-2F31-CE45-A08A-8E6B25BE646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1079861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5F8B87AE-51F5-D84C-AABD-DAF303AF3740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2907213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5A35959D-2773-6E4E-87EE-085C7B412A4F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907213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EF91B33D-AEA8-3A4B-83D6-23414642033C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4729055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EE11102C-56CE-EA4A-BD2D-23999FA7CAA1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4729055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7597B9D6-6FB5-AF44-8667-522E2C378502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6557735" y="2959662"/>
            <a:ext cx="1459787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738B710A-0407-6345-882F-6FBEB1848F6B}"/>
              </a:ext>
            </a:extLst>
          </p:cNvPr>
          <p:cNvSpPr>
            <a:spLocks noGrp="1"/>
          </p:cNvSpPr>
          <p:nvPr>
            <p:ph type="body" sz="half" idx="40"/>
          </p:nvPr>
        </p:nvSpPr>
        <p:spPr>
          <a:xfrm>
            <a:off x="6557735" y="3444726"/>
            <a:ext cx="1459787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303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15EC6F-44E0-1B49-A32E-D88FEE6A58CC}"/>
              </a:ext>
            </a:extLst>
          </p:cNvPr>
          <p:cNvCxnSpPr>
            <a:cxnSpLocks/>
            <a:stCxn id="50" idx="6"/>
            <a:endCxn id="44" idx="2"/>
          </p:cNvCxnSpPr>
          <p:nvPr/>
        </p:nvCxnSpPr>
        <p:spPr>
          <a:xfrm>
            <a:off x="1807213" y="2206662"/>
            <a:ext cx="540797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5710444-056E-4B42-834C-25B0FE522533}"/>
              </a:ext>
            </a:extLst>
          </p:cNvPr>
          <p:cNvSpPr/>
          <p:nvPr/>
        </p:nvSpPr>
        <p:spPr bwMode="auto">
          <a:xfrm rot="10800000">
            <a:off x="7110333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0D76DD-92F8-E042-8070-4061DDDEBACE}"/>
              </a:ext>
            </a:extLst>
          </p:cNvPr>
          <p:cNvCxnSpPr>
            <a:cxnSpLocks/>
            <a:stCxn id="44" idx="0"/>
          </p:cNvCxnSpPr>
          <p:nvPr/>
        </p:nvCxnSpPr>
        <p:spPr>
          <a:xfrm rot="10800000" flipH="1" flipV="1">
            <a:off x="7162762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1CB363B-E59A-E44B-BAB6-8FF018302383}"/>
              </a:ext>
            </a:extLst>
          </p:cNvPr>
          <p:cNvSpPr/>
          <p:nvPr/>
        </p:nvSpPr>
        <p:spPr bwMode="auto">
          <a:xfrm rot="10800000">
            <a:off x="4432517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8BAF5E-3DE2-1F46-A247-09FFFC3525A7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 flipH="1" flipV="1">
            <a:off x="4484944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25DF391-881D-A24D-A722-AF2B3C79A17A}"/>
              </a:ext>
            </a:extLst>
          </p:cNvPr>
          <p:cNvSpPr/>
          <p:nvPr/>
        </p:nvSpPr>
        <p:spPr bwMode="auto">
          <a:xfrm rot="10800000">
            <a:off x="1807213" y="2154234"/>
            <a:ext cx="104856" cy="10485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B12681-CEE1-9044-BDC6-F771AD6D6DE0}"/>
              </a:ext>
            </a:extLst>
          </p:cNvPr>
          <p:cNvCxnSpPr>
            <a:cxnSpLocks/>
            <a:stCxn id="50" idx="0"/>
          </p:cNvCxnSpPr>
          <p:nvPr/>
        </p:nvCxnSpPr>
        <p:spPr>
          <a:xfrm rot="10800000" flipH="1" flipV="1">
            <a:off x="1859639" y="2259090"/>
            <a:ext cx="0" cy="262434"/>
          </a:xfrm>
          <a:prstGeom prst="line">
            <a:avLst/>
          </a:prstGeom>
          <a:ln w="12700" cap="rnd">
            <a:solidFill>
              <a:schemeClr val="bg1">
                <a:lumMod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A6F76-4497-3B48-ABDD-0EB5C49B238D}"/>
              </a:ext>
            </a:extLst>
          </p:cNvPr>
          <p:cNvSpPr/>
          <p:nvPr/>
        </p:nvSpPr>
        <p:spPr bwMode="auto">
          <a:xfrm>
            <a:off x="628649" y="2831838"/>
            <a:ext cx="2363595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614966-5111-8C49-A09F-42AE51DD74DC}"/>
              </a:ext>
            </a:extLst>
          </p:cNvPr>
          <p:cNvSpPr/>
          <p:nvPr/>
        </p:nvSpPr>
        <p:spPr bwMode="auto">
          <a:xfrm>
            <a:off x="628649" y="2540608"/>
            <a:ext cx="2363602" cy="291231"/>
          </a:xfrm>
          <a:prstGeom prst="rect">
            <a:avLst/>
          </a:prstGeom>
          <a:solidFill>
            <a:srgbClr val="013850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05" name="Text Placeholder 16">
            <a:extLst>
              <a:ext uri="{FF2B5EF4-FFF2-40B4-BE49-F238E27FC236}">
                <a16:creationId xmlns:a16="http://schemas.microsoft.com/office/drawing/2014/main" id="{309F86A9-1026-5941-983F-EB163B0624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16151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2017</a:t>
            </a:r>
          </a:p>
        </p:txBody>
      </p:sp>
      <p:sp>
        <p:nvSpPr>
          <p:cNvPr id="106" name="Text Placeholder 16">
            <a:extLst>
              <a:ext uri="{FF2B5EF4-FFF2-40B4-BE49-F238E27FC236}">
                <a16:creationId xmlns:a16="http://schemas.microsoft.com/office/drawing/2014/main" id="{D1B860EA-629A-8541-BC1E-DDA73CB345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44042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2018</a:t>
            </a:r>
          </a:p>
        </p:txBody>
      </p:sp>
      <p:sp>
        <p:nvSpPr>
          <p:cNvPr id="107" name="Text Placeholder 16">
            <a:extLst>
              <a:ext uri="{FF2B5EF4-FFF2-40B4-BE49-F238E27FC236}">
                <a16:creationId xmlns:a16="http://schemas.microsoft.com/office/drawing/2014/main" id="{4E476017-D172-3849-B750-50F81B533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21271" y="1835187"/>
            <a:ext cx="685800" cy="2476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2019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59F78C-262C-E145-9C4A-893A441F59EF}"/>
              </a:ext>
            </a:extLst>
          </p:cNvPr>
          <p:cNvSpPr/>
          <p:nvPr/>
        </p:nvSpPr>
        <p:spPr bwMode="auto">
          <a:xfrm>
            <a:off x="3308895" y="2831838"/>
            <a:ext cx="2363596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E504636-99D1-F24D-9B1E-223CF0B8BA33}"/>
              </a:ext>
            </a:extLst>
          </p:cNvPr>
          <p:cNvSpPr/>
          <p:nvPr/>
        </p:nvSpPr>
        <p:spPr bwMode="auto">
          <a:xfrm>
            <a:off x="3308893" y="2540608"/>
            <a:ext cx="2363598" cy="291231"/>
          </a:xfrm>
          <a:prstGeom prst="rect">
            <a:avLst/>
          </a:prstGeom>
          <a:solidFill>
            <a:srgbClr val="02709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ACCD3A-7974-0F40-9677-EE865E8B63B2}"/>
              </a:ext>
            </a:extLst>
          </p:cNvPr>
          <p:cNvSpPr/>
          <p:nvPr/>
        </p:nvSpPr>
        <p:spPr bwMode="auto">
          <a:xfrm>
            <a:off x="5986124" y="2831838"/>
            <a:ext cx="2363596" cy="1192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D48673-1FDA-AE4D-BD09-8485C52E6AC2}"/>
              </a:ext>
            </a:extLst>
          </p:cNvPr>
          <p:cNvSpPr/>
          <p:nvPr/>
        </p:nvSpPr>
        <p:spPr bwMode="auto">
          <a:xfrm>
            <a:off x="5986122" y="2540608"/>
            <a:ext cx="2363598" cy="291231"/>
          </a:xfrm>
          <a:prstGeom prst="rect">
            <a:avLst/>
          </a:prstGeom>
          <a:solidFill>
            <a:srgbClr val="19A19A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19170"/>
            <a:endParaRPr lang="en-US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765FB8B-A536-A04E-86DC-6906365F0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165" y="2618401"/>
            <a:ext cx="2136502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940A91C-F6FE-3F4A-820C-B7440B7DC0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6703" y="2618401"/>
            <a:ext cx="2152830" cy="2134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8882B41-B873-E042-8F1B-DF5D3BCCAB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8105" y="2625975"/>
            <a:ext cx="2138428" cy="2058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1">
                <a:solidFill>
                  <a:schemeClr val="bg1"/>
                </a:solidFill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Your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4803A7E-E031-A14A-BACF-A0E066C5F2E4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742165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2361E43E-389C-D346-B761-6B822A77CEB2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42165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F43104B-B7FA-A948-8B98-F7EB9DD5F17B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3426703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9F21665-8347-C345-A260-5A518E46E64C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3426703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3537476-1C8E-DE46-A3AE-260D5D54167C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6110031" y="2959662"/>
            <a:ext cx="2136502" cy="393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  <a:p>
            <a:pPr marL="117475" marR="0" lvl="1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1667A011-B0A6-484B-84F6-28E55DCF8155}"/>
              </a:ext>
            </a:extLst>
          </p:cNvPr>
          <p:cNvSpPr>
            <a:spLocks noGrp="1"/>
          </p:cNvSpPr>
          <p:nvPr>
            <p:ph type="body" sz="half" idx="38"/>
          </p:nvPr>
        </p:nvSpPr>
        <p:spPr>
          <a:xfrm>
            <a:off x="6110031" y="3444726"/>
            <a:ext cx="2136502" cy="3935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17475" marR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117475" marR="0" lvl="0" indent="-11747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060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71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23208A99-F20E-6C4D-8913-25E098CA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A3AA10-7AA8-A146-8B46-7E8E0EAC67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DC2896-A478-6C42-A0CB-9527FC1B19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990D27-4FE3-1042-AF1A-0632CDCD6926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10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" y="1031"/>
            <a:ext cx="9136654" cy="51414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752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man, laptop&#10;&#10;Description automatically generated">
            <a:extLst>
              <a:ext uri="{FF2B5EF4-FFF2-40B4-BE49-F238E27FC236}">
                <a16:creationId xmlns:a16="http://schemas.microsoft.com/office/drawing/2014/main" id="{85554265-0797-F448-A9DF-E4E846CD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BF0A6AA-5802-6C4E-BF20-10C9E7C20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E5DCC15-AC67-E942-B3C9-A7862DDDFF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A920B7-A4FF-6D43-A474-1652222B4F7F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9923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window&#10;&#10;Description automatically generated">
            <a:extLst>
              <a:ext uri="{FF2B5EF4-FFF2-40B4-BE49-F238E27FC236}">
                <a16:creationId xmlns:a16="http://schemas.microsoft.com/office/drawing/2014/main" id="{8811FDF8-EFCF-4E4C-AC7A-F8BA71A8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A3AA10-7AA8-A146-8B46-7E8E0EAC67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DC2896-A478-6C42-A0CB-9527FC1B19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4FEF2F-F854-DA49-A8DF-D8B901A8976C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135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a room&#10;&#10;Description automatically generated">
            <a:extLst>
              <a:ext uri="{FF2B5EF4-FFF2-40B4-BE49-F238E27FC236}">
                <a16:creationId xmlns:a16="http://schemas.microsoft.com/office/drawing/2014/main" id="{2001C07C-6612-2242-9577-85169C63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B7C2D6-B15E-4C44-BD8E-4BD267CB4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CF240-5FE9-B441-9129-D64E69689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29A357-D12D-E54F-BC1D-0CD100F160BA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949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12A6C041-3EA7-EF4C-BBB4-6ED53788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D46A32-E055-DE49-BC2E-D0D2F6E7AE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/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EE826-1AC7-D044-AA68-66736576C6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F30BDC-83B4-AF43-A835-AA66BA00D388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0270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75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_L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">
            <a:extLst>
              <a:ext uri="{FF2B5EF4-FFF2-40B4-BE49-F238E27FC236}">
                <a16:creationId xmlns:a16="http://schemas.microsoft.com/office/drawing/2014/main" id="{97281EBF-3A6A-6849-9F9B-703CF4AA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473143"/>
          </a:xfrm>
        </p:spPr>
        <p:txBody>
          <a:bodyPr lIns="0" tIns="0" rIns="0" bIns="0" anchor="t" anchorCtr="0">
            <a:noAutofit/>
          </a:bodyPr>
          <a:lstStyle>
            <a:lvl1pPr>
              <a:defRPr sz="2800" b="1" baseline="0"/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50400"/>
            <a:ext cx="6400800" cy="40899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278053-7E6E-F445-97FE-99CFD902C85E}"/>
              </a:ext>
            </a:extLst>
          </p:cNvPr>
          <p:cNvCxnSpPr>
            <a:cxnSpLocks/>
          </p:cNvCxnSpPr>
          <p:nvPr/>
        </p:nvCxnSpPr>
        <p:spPr>
          <a:xfrm>
            <a:off x="4235050" y="2466789"/>
            <a:ext cx="673899" cy="0"/>
          </a:xfrm>
          <a:prstGeom prst="line">
            <a:avLst/>
          </a:prstGeom>
          <a:ln w="19050">
            <a:solidFill>
              <a:srgbClr val="02709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382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ansition_L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76EC7D7-F646-4D43-9572-ECD0E50B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"/>
            <a:ext cx="9144000" cy="51410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64656" y="2307292"/>
            <a:ext cx="3214688" cy="443054"/>
          </a:xfr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TRANSITION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B5325C-74DF-3A4D-93B9-368832A115CE}"/>
              </a:ext>
            </a:extLst>
          </p:cNvPr>
          <p:cNvCxnSpPr>
            <a:cxnSpLocks/>
          </p:cNvCxnSpPr>
          <p:nvPr/>
        </p:nvCxnSpPr>
        <p:spPr>
          <a:xfrm>
            <a:off x="2964656" y="2824269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109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with-Logo_Top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653C8-272D-E04C-90FB-78195A3D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359" y="240947"/>
            <a:ext cx="688772" cy="31235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2794E6-CE8D-B14A-B3CB-23DA5E33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506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-with-Logo_Top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E3462-5CB0-E341-AD4F-0DF19D5F47D7}"/>
              </a:ext>
            </a:extLst>
          </p:cNvPr>
          <p:cNvSpPr/>
          <p:nvPr/>
        </p:nvSpPr>
        <p:spPr>
          <a:xfrm>
            <a:off x="0" y="0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653C8-272D-E04C-90FB-78195A3D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359" y="145711"/>
            <a:ext cx="688772" cy="31235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2794E6-CE8D-B14A-B3CB-23DA5E334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2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B37D0-A98A-8143-B9B4-B71087E8E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44154F-DA1E-8348-BC1B-774991C19E3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217346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1949E6-E95D-1E44-9612-C85BD8BE7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647558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55D40E-3643-644D-9216-9B09936DD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87512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C798D74-DF33-784E-9291-57F5AF0C0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184D6E4-1FDC-4D42-9508-9CE94FFA30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217346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6B0E770-3EBD-3045-8587-2191FE1B9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647558"/>
            <a:ext cx="3868737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AD07893-3D4D-AF42-9A97-88E0BD0457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150" y="1647558"/>
            <a:ext cx="3887788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F4B8AD9-D46B-E243-BB4E-E4AB50F0CB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45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G-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654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/>
            </a:lvl1pPr>
          </a:lstStyle>
          <a:p>
            <a:r>
              <a:rPr lang="en-US"/>
              <a:t>TRANSITION TITLE 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9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12260" y="1462863"/>
            <a:ext cx="472787" cy="472787"/>
          </a:xfrm>
          <a:prstGeom prst="ellipse">
            <a:avLst/>
          </a:prstGeom>
          <a:solidFill>
            <a:srgbClr val="0026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3247216" y="1462863"/>
            <a:ext cx="472787" cy="472787"/>
          </a:xfrm>
          <a:prstGeom prst="ellipse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990578" y="1462863"/>
            <a:ext cx="472787" cy="472787"/>
          </a:xfrm>
          <a:prstGeom prst="ellipse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82BD0D2D-3ED2-B04C-882A-7D73BCC1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A95A67C-F267-C845-918F-8919AEC66F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12565" y="1490236"/>
            <a:ext cx="1933618" cy="266424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B02C711-D208-D549-9BDF-651C6A4C317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49512" y="1490236"/>
            <a:ext cx="1933618" cy="266424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0021CC27-70C8-C34F-B438-ED251D966DE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592874" y="1490235"/>
            <a:ext cx="1933618" cy="266424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12AC01F-F56D-1B44-8371-D7761E659E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69530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67955" y="1490238"/>
            <a:ext cx="472787" cy="472787"/>
          </a:xfrm>
          <a:prstGeom prst="ellipse">
            <a:avLst/>
          </a:prstGeom>
          <a:solidFill>
            <a:srgbClr val="0026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67955" y="2992873"/>
            <a:ext cx="472787" cy="472787"/>
          </a:xfrm>
          <a:prstGeom prst="ellipse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700208" y="1490238"/>
            <a:ext cx="472787" cy="472787"/>
          </a:xfrm>
          <a:prstGeom prst="ellipse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4700208" y="2992873"/>
            <a:ext cx="472787" cy="4727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3D2FDD-911A-5746-8AE7-50EAB9A51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DD3EF1C-C075-CE4E-BBC7-316F72E7551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267631" y="1514712"/>
            <a:ext cx="3151673" cy="103487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49015E8D-1D2B-6148-A45B-21F15C238F1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99886" y="1514711"/>
            <a:ext cx="3151673" cy="97481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0F9560A-71D6-5448-8124-468798EBCD3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299886" y="2990559"/>
            <a:ext cx="3151673" cy="97481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3D829DC-F32C-5444-A467-03CCFF75F7C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267631" y="2990560"/>
            <a:ext cx="3151673" cy="97481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CAC42B0-B743-5A49-9F15-7C7FB4B4D5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4300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3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1788D1-E2B4-3E47-9451-DF0E954B37E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53D5758-159B-654B-AE9F-53F1D70743A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67250" y="469365"/>
            <a:ext cx="5383881" cy="35344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pattern.jpg">
            <a:extLst>
              <a:ext uri="{FF2B5EF4-FFF2-40B4-BE49-F238E27FC236}">
                <a16:creationId xmlns:a16="http://schemas.microsoft.com/office/drawing/2014/main" id="{9CC7F648-BC03-5C4B-9D1E-F07CEBF5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9400" cy="514350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BDD8C54-2B8C-6D4B-902D-BE6BBABD1CD7}"/>
              </a:ext>
            </a:extLst>
          </p:cNvPr>
          <p:cNvSpPr txBox="1">
            <a:spLocks/>
          </p:cNvSpPr>
          <p:nvPr/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D91A11-14B4-2048-8121-14455FED7A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67250" y="1217346"/>
            <a:ext cx="5383881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E15424F-E257-D546-86DA-48663E8A9D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267250" y="1647558"/>
            <a:ext cx="5383881" cy="1315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81C95-13DF-004E-82BE-3C46D8CF2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767" y="469365"/>
            <a:ext cx="2107063" cy="52762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711A902-E832-0848-8845-AA6285C07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767" y="1153250"/>
            <a:ext cx="2107063" cy="16018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3DBEEE0-1BC9-E146-A565-10B2AB9057A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67250" y="3033067"/>
            <a:ext cx="5383881" cy="135831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C33F0F5F-D39D-834D-AA33-5F2B4356FFD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0361" y="2911336"/>
            <a:ext cx="2107063" cy="160182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63032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788D1-E2B4-3E47-9451-DF0E954B37E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attern.jpg">
            <a:extLst>
              <a:ext uri="{FF2B5EF4-FFF2-40B4-BE49-F238E27FC236}">
                <a16:creationId xmlns:a16="http://schemas.microsoft.com/office/drawing/2014/main" id="{19920B5E-E95A-014A-9A2F-B33BE3B0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940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3FA9E-7C32-E54F-83E3-8A33A059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53D5758-159B-654B-AE9F-53F1D70743A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267250" y="469365"/>
            <a:ext cx="5383881" cy="35344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BDD8C54-2B8C-6D4B-902D-BE6BBABD1CD7}"/>
              </a:ext>
            </a:extLst>
          </p:cNvPr>
          <p:cNvSpPr txBox="1">
            <a:spLocks/>
          </p:cNvSpPr>
          <p:nvPr/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8D91A11-14B4-2048-8121-14455FED7AF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67250" y="1217346"/>
            <a:ext cx="5383881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2781C95-13DF-004E-82BE-3C46D8CF2CF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4767" y="469365"/>
            <a:ext cx="2107063" cy="52762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87437C0-7EC5-AA48-AD5F-D02AEE2EF5B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267250" y="1647558"/>
            <a:ext cx="5383881" cy="1315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F0BC155-347E-7A47-B32B-F2A7884A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767" y="1153250"/>
            <a:ext cx="2107063" cy="16018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FCCBDFF-863A-094E-8B8D-84A6AC39C13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67250" y="3033067"/>
            <a:ext cx="5383881" cy="135831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3706045-BA64-D546-99DF-82D2F9F523B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0361" y="2911336"/>
            <a:ext cx="2107063" cy="160182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6466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11F7-2BD2-324F-B319-A0FEDC44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510685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8"/>
            <a:ext cx="5106858" cy="14230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5108446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6A09C61-EEBA-614F-837E-3FE7F66FAB3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1" y="3147344"/>
            <a:ext cx="5106858" cy="1478383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2949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D5218C-5FED-C94F-8075-DF58CB9B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5106858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7"/>
            <a:ext cx="5106858" cy="1518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5108446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6F512C4-419B-8D41-BD01-23873C728C0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0" y="3246998"/>
            <a:ext cx="5106859" cy="135831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30729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9" y="1217346"/>
            <a:ext cx="375888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647559"/>
            <a:ext cx="3758882" cy="12536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470164"/>
            <a:ext cx="3758882" cy="4265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00D14F-34E7-5A41-BB34-DEF4C0D6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99CDE7-8B64-424A-886F-DC9AF4E3DB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54880" y="469900"/>
            <a:ext cx="4389120" cy="3783013"/>
          </a:xfrm>
          <a:solidFill>
            <a:srgbClr val="002637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08C091F-98E9-3544-9621-EE08364091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651" y="2998178"/>
            <a:ext cx="3758882" cy="12536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6647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99CDE7-8B64-424A-886F-DC9AF4E3DB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69900"/>
            <a:ext cx="4389120" cy="3783013"/>
          </a:xfrm>
          <a:solidFill>
            <a:srgbClr val="002637"/>
          </a:solidFill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5903478-1229-BB43-A6D6-61800DC754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56471" y="1217346"/>
            <a:ext cx="3758882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6B39B5B-FEA4-CD47-B2BE-71ACCAA3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6471" y="1647558"/>
            <a:ext cx="3758882" cy="125368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0B45C-53BA-E649-B4FD-240C1C60A0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54882" y="470164"/>
            <a:ext cx="3758882" cy="426538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00D14F-34E7-5A41-BB34-DEF4C0D65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D60AC87-FEC7-FD45-B7AB-A236685F59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754882" y="2999227"/>
            <a:ext cx="3758882" cy="12536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82668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7883524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_Ligh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G-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" y="0"/>
            <a:ext cx="9136654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92939"/>
            <a:ext cx="7772400" cy="715356"/>
          </a:xfrm>
        </p:spPr>
        <p:txBody>
          <a:bodyPr anchor="t" anchorCtr="0">
            <a:noAutofit/>
          </a:bodyPr>
          <a:lstStyle>
            <a:lvl1pPr>
              <a:defRPr sz="2800" b="1" baseline="0"/>
            </a:lvl1pPr>
          </a:lstStyle>
          <a:p>
            <a:r>
              <a:rPr lang="en-US"/>
              <a:t>TRANSITION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821840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70471" y="2545650"/>
            <a:ext cx="806634" cy="0"/>
          </a:xfrm>
          <a:prstGeom prst="line">
            <a:avLst/>
          </a:prstGeom>
          <a:ln>
            <a:solidFill>
              <a:srgbClr val="1AA19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18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77780"/>
            <a:ext cx="7772400" cy="715356"/>
          </a:xfrm>
        </p:spPr>
        <p:txBody>
          <a:bodyPr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606681"/>
            <a:ext cx="6400800" cy="4089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baseline="0">
                <a:solidFill>
                  <a:srgbClr val="FFFFFF"/>
                </a:solidFill>
                <a:latin typeface="+mn-lt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www.ccganalytics.com | (813) 968-3238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BBCCB-EB43-4655-B703-0AE19D05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43" y="3573927"/>
            <a:ext cx="1288713" cy="9020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62697A-2890-C64D-A009-4B010F9816C5}"/>
              </a:ext>
            </a:extLst>
          </p:cNvPr>
          <p:cNvCxnSpPr>
            <a:cxnSpLocks/>
          </p:cNvCxnSpPr>
          <p:nvPr/>
        </p:nvCxnSpPr>
        <p:spPr>
          <a:xfrm>
            <a:off x="4235050" y="2330491"/>
            <a:ext cx="673899" cy="0"/>
          </a:xfrm>
          <a:prstGeom prst="line">
            <a:avLst/>
          </a:prstGeom>
          <a:ln w="19050"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402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D43E-D557-46C4-9491-CE6039C8F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F77EE-1794-42A1-9176-C77317B6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628-2C1C-4191-BB6C-07691CDD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62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D43E-D557-46C4-9491-CE6039C8F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F77EE-1794-42A1-9176-C77317B6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628-2C1C-4191-BB6C-07691CDD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4E660C7-6D7E-1945-9877-51EE2DBF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143259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D43E-D557-46C4-9491-CE6039C8F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F77EE-1794-42A1-9176-C77317B6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628-2C1C-4191-BB6C-07691CDD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4E660C7-6D7E-1945-9877-51EE2DBF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1909046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D43E-D557-46C4-9491-CE6039C8F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F77EE-1794-42A1-9176-C77317B6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628-2C1C-4191-BB6C-07691CDD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4E660C7-6D7E-1945-9877-51EE2DBF0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188745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C3F2-9737-4FD7-87C2-771782B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FBE9-F8F0-41A9-982E-5815336F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36F8-BDCA-4CCE-94B0-292CA8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167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C3F2-9737-4FD7-87C2-771782B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FBE9-F8F0-41A9-982E-5815336F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36F8-BDCA-4CCE-94B0-292CA8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5CE80E-0E8E-934F-A811-BB0DD1EC52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13507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C3F2-9737-4FD7-87C2-771782B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FBE9-F8F0-41A9-982E-5815336F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36F8-BDCA-4CCE-94B0-292CA8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5CE80E-0E8E-934F-A811-BB0DD1EC52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1862808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C3F2-9737-4FD7-87C2-771782B45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FBE9-F8F0-41A9-982E-5815336F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36F8-BDCA-4CCE-94B0-292CA8AE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5CE80E-0E8E-934F-A811-BB0DD1EC52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57541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4603-28AC-43F8-B5A0-E387B80F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74D4B-32CE-4A34-B789-03D6445CF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BE76-74E9-4C47-BC08-B2A9A187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57200" y="1238865"/>
            <a:ext cx="8229600" cy="3274141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 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1921"/>
            <a:ext cx="8229600" cy="533989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170471" y="1071182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201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4603-28AC-43F8-B5A0-E387B80F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74D4B-32CE-4A34-B789-03D6445CF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BE76-74E9-4C47-BC08-B2A9A187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848F9-4707-1F47-B7F5-C98AAABB87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665831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4603-28AC-43F8-B5A0-E387B80F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74D4B-32CE-4A34-B789-03D6445CF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BE76-74E9-4C47-BC08-B2A9A187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848F9-4707-1F47-B7F5-C98AAABB87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416266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4603-28AC-43F8-B5A0-E387B80F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74D4B-32CE-4A34-B789-03D6445CF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BE76-74E9-4C47-BC08-B2A9A187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848F9-4707-1F47-B7F5-C98AAABB87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423653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7E6E-EF3E-4325-9C00-69F12FB1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F4D1-F0F3-4714-940D-C6576E6DA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09B4-142F-4ACC-8AFC-B908F6DC5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A61C9-5BBD-435C-BCE5-3F3C751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00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7E6E-EF3E-4325-9C00-69F12FB1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F4D1-F0F3-4714-940D-C6576E6DA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09B4-142F-4ACC-8AFC-B908F6DC5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A61C9-5BBD-435C-BCE5-3F3C751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C5B66E5-137D-6F4A-8987-4C98176CB8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986320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7E6E-EF3E-4325-9C00-69F12FB1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F4D1-F0F3-4714-940D-C6576E6DA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09B4-142F-4ACC-8AFC-B908F6DC5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A61C9-5BBD-435C-BCE5-3F3C751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C5B66E5-137D-6F4A-8987-4C98176CB8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039571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7E6E-EF3E-4325-9C00-69F12FB1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FF4D1-F0F3-4714-940D-C6576E6DA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09B4-142F-4ACC-8AFC-B908F6DC5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A61C9-5BBD-435C-BCE5-3F3C7514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C5B66E5-137D-6F4A-8987-4C98176CB8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51061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77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81B5D4-1297-D44A-B89B-24AEC1E19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032427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81B5D4-1297-D44A-B89B-24AEC1E19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02690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648200" y="1221914"/>
            <a:ext cx="4038600" cy="481012"/>
          </a:xfrm>
        </p:spPr>
        <p:txBody>
          <a:bodyPr anchor="t" anchorCtr="0"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48200" y="1702927"/>
            <a:ext cx="4038600" cy="2041028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1921"/>
            <a:ext cx="8229600" cy="540276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 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57200" y="1216070"/>
            <a:ext cx="4038600" cy="481012"/>
          </a:xfrm>
        </p:spPr>
        <p:txBody>
          <a:bodyPr anchor="t" anchorCtr="0"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  <a:p>
            <a:pPr lvl="0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57200" y="1697083"/>
            <a:ext cx="4038600" cy="2041028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170471" y="1071182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260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81B5D4-1297-D44A-B89B-24AEC1E19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487142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81B5D4-1297-D44A-B89B-24AEC1E19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384631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street&#10;&#10;Description automatically generated">
            <a:extLst>
              <a:ext uri="{FF2B5EF4-FFF2-40B4-BE49-F238E27FC236}">
                <a16:creationId xmlns:a16="http://schemas.microsoft.com/office/drawing/2014/main" id="{CB36436A-A34F-284D-BF1C-70FC0EF122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91" r="504" b="399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994D63-EFA4-4C16-81A8-E4F8DA8D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F4D7-B59B-44DE-B417-56BF95A4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81B5D4-1297-D44A-B89B-24AEC1E19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9BBAB-5869-3947-92DF-B58F86D37C99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2" cy="412171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0E86278-57B9-F94B-BCE2-85B1DCDC4B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899AAB-983C-0D46-AC42-9A8C6241B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DC13C12-82D6-5C4A-A3B7-8C5C8753B4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E955C8-BF90-5B44-A33D-F204E59D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BED1BE9-6854-7048-A537-9FE543FAE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D9F32C4-D73D-AF45-8505-325DCC107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8CBCA30-32D4-3440-B895-8ADE1F4AC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C10D49E-3348-5D4C-B920-C1ACFFA5B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0BDFA38-24A5-D64E-A4CF-1CC2DF1C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E118F7A-B399-4644-8281-8C437659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7368CF8-C663-944F-A663-940F630D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FA0A957-E0CC-F94A-B482-11265C81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85189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134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4A10D0-487C-5E4C-ADA5-BC9275246EE6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C789BFD-A5F7-CB43-9447-02DAA779A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EC1A03-E4CE-6B41-BB9A-0E6A4BB2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40B496E-C6DB-E641-82CC-02CB9E44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BE9AEC-BE5D-6746-9CA3-77F26DA3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893ABDF-71A6-2D4D-9327-42203A39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C50D57-A995-D443-9963-819E663A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4143AF5-6567-8748-8F95-FE8E35537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196B91-7619-2746-BA9E-77EA7BCF1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875B985-ACE7-BF4C-9CB0-EDA2EA29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EC2230-4951-A44B-BC87-8D52F00F8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8C91E68-F37A-C347-9438-6FE3FE55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3C7567-D0FC-DD4E-A6BD-C1EDAAAD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164213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4A10D0-487C-5E4C-ADA5-BC9275246EE6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C789BFD-A5F7-CB43-9447-02DAA779A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EC1A03-E4CE-6B41-BB9A-0E6A4BB2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40B496E-C6DB-E641-82CC-02CB9E44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BE9AEC-BE5D-6746-9CA3-77F26DA3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893ABDF-71A6-2D4D-9327-42203A39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C50D57-A995-D443-9963-819E663A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4143AF5-6567-8748-8F95-FE8E35537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196B91-7619-2746-BA9E-77EA7BCF1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875B985-ACE7-BF4C-9CB0-EDA2EA29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EC2230-4951-A44B-BC87-8D52F00F8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8C91E68-F37A-C347-9438-6FE3FE55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3C7567-D0FC-DD4E-A6BD-C1EDAAAD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50778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4A10D0-487C-5E4C-ADA5-BC9275246EE6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C789BFD-A5F7-CB43-9447-02DAA779A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0EC1A03-E4CE-6B41-BB9A-0E6A4BB2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40B496E-C6DB-E641-82CC-02CB9E44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BE9AEC-BE5D-6746-9CA3-77F26DA37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893ABDF-71A6-2D4D-9327-42203A39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C50D57-A995-D443-9963-819E663A4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4143AF5-6567-8748-8F95-FE8E35537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196B91-7619-2746-BA9E-77EA7BCF1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875B985-ACE7-BF4C-9CB0-EDA2EA29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EC2230-4951-A44B-BC87-8D52F00F8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8C91E68-F37A-C347-9438-6FE3FE55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3C7567-D0FC-DD4E-A6BD-C1EDAAAD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222636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994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5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58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12260" y="1462863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3247216" y="1462863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990578" y="1462863"/>
            <a:ext cx="472787" cy="4727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1AA19A"/>
                </a:solidFill>
              </a:rPr>
              <a:t>3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71921"/>
            <a:ext cx="8229600" cy="533989"/>
          </a:xfrm>
        </p:spPr>
        <p:txBody>
          <a:bodyPr anchor="t" anchorCtr="0">
            <a:noAutofit/>
          </a:bodyPr>
          <a:lstStyle>
            <a:lvl1pPr>
              <a:defRPr sz="2000" b="1" i="0">
                <a:latin typeface="+mj-lt"/>
                <a:cs typeface="Calibri"/>
              </a:defRPr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70471" y="1071182"/>
            <a:ext cx="806634" cy="0"/>
          </a:xfrm>
          <a:prstGeom prst="line">
            <a:avLst/>
          </a:prstGeom>
          <a:ln>
            <a:solidFill>
              <a:srgbClr val="FFD2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112565" y="1490237"/>
            <a:ext cx="1938231" cy="2664243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3851314" y="1490238"/>
            <a:ext cx="1938231" cy="2664242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  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592874" y="1490238"/>
            <a:ext cx="1938231" cy="2664242"/>
          </a:xfrm>
        </p:spPr>
        <p:txBody>
          <a:bodyPr>
            <a:noAutofit/>
          </a:bodyPr>
          <a:lstStyle>
            <a:lvl1pPr marL="164592" indent="-164592">
              <a:spcAft>
                <a:spcPts val="400"/>
              </a:spcAft>
              <a:buSzPct val="100000"/>
              <a:buFontTx/>
              <a:buBlip>
                <a:blip r:embed="rId2"/>
              </a:buBlip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1pPr>
            <a:lvl2pPr marL="374904" indent="-192024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2pPr>
            <a:lvl3pPr marL="594360" indent="-13716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3pPr>
            <a:lvl4pPr marL="86868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4pPr>
            <a:lvl5pPr marL="1051560" indent="-228600">
              <a:spcAft>
                <a:spcPts val="400"/>
              </a:spcAft>
              <a:buClr>
                <a:srgbClr val="FFD20A"/>
              </a:buClr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  </a:t>
            </a:r>
          </a:p>
        </p:txBody>
      </p:sp>
    </p:spTree>
    <p:extLst>
      <p:ext uri="{BB962C8B-B14F-4D97-AF65-F5344CB8AC3E}">
        <p14:creationId xmlns:p14="http://schemas.microsoft.com/office/powerpoint/2010/main" val="14846619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6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0D0FF4D6-3904-424B-8E88-B3161C8E7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7" r="19954" b="32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0BFE03-7AE9-E943-91E0-12D7497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23" y="881208"/>
            <a:ext cx="6682982" cy="23423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466BF2-266B-8C48-B8E2-8A7B386BF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6923" y="3668834"/>
            <a:ext cx="3886200" cy="326578"/>
          </a:xfrm>
        </p:spPr>
        <p:txBody>
          <a:bodyPr/>
          <a:lstStyle>
            <a:lvl1pPr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78D49-5CD6-984D-9601-A3E43E98B769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C890A4A-B401-3643-81B9-1B19713E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B5B646-BC4C-584B-AA70-C5329EAC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205705-119B-DB4C-AE78-B42536EDD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C57C38D-55E4-2441-B220-5B50BE12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A1F76A-9F83-0447-82A8-A47A98FA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1A8539-57E4-AC42-B593-45292C6A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E46B2B-434D-1446-932C-9A1223507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4CCF59-DEE9-184C-936A-B8D7FD68F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04992-F340-3E43-BCB0-6CCE0B38C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C8BCC3-8AF7-1C46-94A2-E227439FF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02AEB-A588-AB41-A9C6-9077D0E2A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F9CF2B4-4F8D-2D43-B942-3C105C18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149884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0BFE03-7AE9-E943-91E0-12D7497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23" y="881208"/>
            <a:ext cx="6682982" cy="23423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466BF2-266B-8C48-B8E2-8A7B386BF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6923" y="3668834"/>
            <a:ext cx="3886200" cy="326578"/>
          </a:xfrm>
        </p:spPr>
        <p:txBody>
          <a:bodyPr/>
          <a:lstStyle>
            <a:lvl1pPr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78D49-5CD6-984D-9601-A3E43E98B769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C890A4A-B401-3643-81B9-1B19713E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B5B646-BC4C-584B-AA70-C5329EAC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205705-119B-DB4C-AE78-B42536EDD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C57C38D-55E4-2441-B220-5B50BE12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A1F76A-9F83-0447-82A8-A47A98FA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1A8539-57E4-AC42-B593-45292C6A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E46B2B-434D-1446-932C-9A1223507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4CCF59-DEE9-184C-936A-B8D7FD68F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04992-F340-3E43-BCB0-6CCE0B38C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C8BCC3-8AF7-1C46-94A2-E227439FF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02AEB-A588-AB41-A9C6-9077D0E2A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F9CF2B4-4F8D-2D43-B942-3C105C18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374415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F545-C213-4BE5-8A79-F8F257BC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478D49-5CD6-984D-9601-A3E43E98B769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C890A4A-B401-3643-81B9-1B19713E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B5B646-BC4C-584B-AA70-C5329EAC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205705-119B-DB4C-AE78-B42536EDD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C57C38D-55E4-2441-B220-5B50BE12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8A1F76A-9F83-0447-82A8-A47A98FA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1A8539-57E4-AC42-B593-45292C6A8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AE46B2B-434D-1446-932C-9A1223507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4CCF59-DEE9-184C-936A-B8D7FD68F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0004992-F340-3E43-BCB0-6CCE0B38C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C8BCC3-8AF7-1C46-94A2-E227439FF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502AEB-A588-AB41-A9C6-9077D0E2A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F9CF2B4-4F8D-2D43-B942-3C105C18F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  <p:pic>
        <p:nvPicPr>
          <p:cNvPr id="25" name="Picture 24" descr="A blurry image of a street&#10;&#10;Description automatically generated">
            <a:extLst>
              <a:ext uri="{FF2B5EF4-FFF2-40B4-BE49-F238E27FC236}">
                <a16:creationId xmlns:a16="http://schemas.microsoft.com/office/drawing/2014/main" id="{69E88845-B922-6048-A20D-E66D7F3284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91" r="504" b="399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422C-E048-4942-9C7C-09A2AF3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7100-8848-44CE-BE59-B8A0954B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BE60-0A70-4A39-A5B4-2BC478916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2107-EF5F-4C28-89C9-6382884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124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422C-E048-4942-9C7C-09A2AF3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7100-8848-44CE-BE59-B8A0954B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BE60-0A70-4A39-A5B4-2BC478916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2107-EF5F-4C28-89C9-6382884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1A886C1-DAE4-D04D-BF9F-DAB12722DD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30570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422C-E048-4942-9C7C-09A2AF3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7100-8848-44CE-BE59-B8A0954B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BE60-0A70-4A39-A5B4-2BC478916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2107-EF5F-4C28-89C9-6382884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1A886C1-DAE4-D04D-BF9F-DAB12722DD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07745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422C-E048-4942-9C7C-09A2AF3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37100-8848-44CE-BE59-B8A0954B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BE60-0A70-4A39-A5B4-2BC478916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E2107-EF5F-4C28-89C9-63828843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1A886C1-DAE4-D04D-BF9F-DAB12722DD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47380" y="4854229"/>
            <a:ext cx="56576" cy="56477"/>
          </a:xfrm>
          <a:custGeom>
            <a:avLst/>
            <a:gdLst>
              <a:gd name="T0" fmla="*/ 2542 w 2543"/>
              <a:gd name="T1" fmla="*/ 1271 h 2542"/>
              <a:gd name="T2" fmla="*/ 2542 w 2543"/>
              <a:gd name="T3" fmla="*/ 1271 h 2542"/>
              <a:gd name="T4" fmla="*/ 1271 w 2543"/>
              <a:gd name="T5" fmla="*/ 2541 h 2542"/>
              <a:gd name="T6" fmla="*/ 0 w 2543"/>
              <a:gd name="T7" fmla="*/ 1271 h 2542"/>
              <a:gd name="T8" fmla="*/ 1271 w 2543"/>
              <a:gd name="T9" fmla="*/ 0 h 2542"/>
              <a:gd name="T10" fmla="*/ 2542 w 2543"/>
              <a:gd name="T11" fmla="*/ 1271 h 2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43" h="2542">
                <a:moveTo>
                  <a:pt x="2542" y="1271"/>
                </a:moveTo>
                <a:lnTo>
                  <a:pt x="2542" y="1271"/>
                </a:lnTo>
                <a:cubicBezTo>
                  <a:pt x="2542" y="1967"/>
                  <a:pt x="1968" y="2541"/>
                  <a:pt x="1271" y="2541"/>
                </a:cubicBezTo>
                <a:cubicBezTo>
                  <a:pt x="574" y="2541"/>
                  <a:pt x="0" y="1967"/>
                  <a:pt x="0" y="1271"/>
                </a:cubicBezTo>
                <a:cubicBezTo>
                  <a:pt x="0" y="574"/>
                  <a:pt x="574" y="0"/>
                  <a:pt x="1271" y="0"/>
                </a:cubicBezTo>
                <a:cubicBezTo>
                  <a:pt x="1968" y="0"/>
                  <a:pt x="2542" y="574"/>
                  <a:pt x="2542" y="1271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25"/>
          </a:p>
        </p:txBody>
      </p:sp>
    </p:spTree>
    <p:extLst>
      <p:ext uri="{BB962C8B-B14F-4D97-AF65-F5344CB8AC3E}">
        <p14:creationId xmlns:p14="http://schemas.microsoft.com/office/powerpoint/2010/main" val="261421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C7EE-B710-854B-A886-6DD3CCFE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19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6C70B-D856-9A48-8332-0DC1C19147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01502" y="4697438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fld id="{5DD2C682-D66E-F04F-B117-274768224F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778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1A762DA-47CF-9C49-8AC7-5F55D5C99AAE}"/>
              </a:ext>
            </a:extLst>
          </p:cNvPr>
          <p:cNvSpPr/>
          <p:nvPr userDrawn="1"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B10E-D401-9E42-AFAB-C9FDA6054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38" y="1754188"/>
            <a:ext cx="7883524" cy="35344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B5DDB-9564-E346-8A2E-D3EF36959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184400"/>
            <a:ext cx="3868737" cy="19725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5356E-3A1D-1C42-9D17-C592057FF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84400"/>
            <a:ext cx="3887788" cy="1972554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2709F"/>
              </a:buClr>
              <a:buFont typeface="STIXGeneral-Regular" pitchFamily="2" charset="2"/>
              <a:buChar char="⏤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21673-65B1-994D-AA53-E600847E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73E24-934B-8848-8B9D-EC5864D005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EFED1E-7BED-224F-A398-61DBD2BACE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470164"/>
            <a:ext cx="6757887" cy="35344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5764D6-FDA4-1C42-8053-33EDA3E6DCAB}"/>
              </a:ext>
            </a:extLst>
          </p:cNvPr>
          <p:cNvSpPr/>
          <p:nvPr userDrawn="1"/>
        </p:nvSpPr>
        <p:spPr>
          <a:xfrm>
            <a:off x="0" y="1186774"/>
            <a:ext cx="8515350" cy="168611"/>
          </a:xfrm>
          <a:prstGeom prst="rect">
            <a:avLst/>
          </a:prstGeom>
          <a:solidFill>
            <a:srgbClr val="0138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16712B-0EE3-7A44-9920-B8ADC20B9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7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5.emf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7.png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41" Type="http://schemas.openxmlformats.org/officeDocument/2006/relationships/theme" Target="../theme/theme1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15.emf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theme" Target="../theme/theme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image" Target="../media/image17.png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image" Target="../media/image16.png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image" Target="../media/image15.emf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39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42" Type="http://schemas.openxmlformats.org/officeDocument/2006/relationships/theme" Target="../theme/theme15.xml"/><Relationship Id="rId7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77.xml"/><Relationship Id="rId40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38" Type="http://schemas.openxmlformats.org/officeDocument/2006/relationships/slideLayout" Target="../slideLayouts/slideLayout17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17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6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5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" y="4350"/>
            <a:ext cx="9136654" cy="51347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EAA5C-6CDC-8449-BFDC-6D2C4235C7D1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2C8AE-04F2-B547-86C4-B64E8CD348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7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1244C-E623-9E4F-94D9-7E15A85E1552}"/>
              </a:ext>
            </a:extLst>
          </p:cNvPr>
          <p:cNvSpPr/>
          <p:nvPr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C7764-C5B7-E241-BDC5-2966FF952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53E6F6F-7540-694E-A8D4-73A3D2CC5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4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7" r:id="rId1"/>
    <p:sldLayoutId id="2147493548" r:id="rId2"/>
    <p:sldLayoutId id="2147493549" r:id="rId3"/>
    <p:sldLayoutId id="2147493550" r:id="rId4"/>
    <p:sldLayoutId id="2147493551" r:id="rId5"/>
    <p:sldLayoutId id="2147493552" r:id="rId6"/>
    <p:sldLayoutId id="2147493553" r:id="rId7"/>
    <p:sldLayoutId id="2147493554" r:id="rId8"/>
    <p:sldLayoutId id="2147493555" r:id="rId9"/>
    <p:sldLayoutId id="2147493556" r:id="rId10"/>
    <p:sldLayoutId id="2147493557" r:id="rId11"/>
    <p:sldLayoutId id="214749356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Tx/>
        <a:buBlip>
          <a:blip r:embed="rId15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2709F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" y="1031"/>
            <a:ext cx="9136654" cy="51414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9906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70B522-77E9-9849-938F-7E859099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077497"/>
            <a:ext cx="8229600" cy="151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054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5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+mj-lt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Tx/>
        <a:buBlip>
          <a:blip r:embed="rId4"/>
        </a:buBlip>
        <a:defRPr sz="1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2709F"/>
        </a:buClr>
        <a:buFont typeface="Arial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5158E-6B64-4964-BAD9-88DB08E5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E7A57-4951-40D3-A342-120F0704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9AD8-BAFF-4D37-9BC3-5DB0A61AB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2504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BF09B-B60D-4798-AE91-3139D3CE0D8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459181-B7F2-2243-AF7E-1336E92C1B05}"/>
              </a:ext>
            </a:extLst>
          </p:cNvPr>
          <p:cNvGrpSpPr/>
          <p:nvPr userDrawn="1"/>
        </p:nvGrpSpPr>
        <p:grpSpPr>
          <a:xfrm>
            <a:off x="8393596" y="4741961"/>
            <a:ext cx="623610" cy="281111"/>
            <a:chOff x="1585447" y="1408469"/>
            <a:chExt cx="9143520" cy="412171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C9EA45-95DF-0A42-9313-FFC67262F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447" y="2766532"/>
              <a:ext cx="1792988" cy="1411348"/>
            </a:xfrm>
            <a:custGeom>
              <a:avLst/>
              <a:gdLst>
                <a:gd name="T0" fmla="*/ 0 w 5494"/>
                <a:gd name="T1" fmla="*/ 1537 h 4325"/>
                <a:gd name="T2" fmla="*/ 0 w 5494"/>
                <a:gd name="T3" fmla="*/ 1537 h 4325"/>
                <a:gd name="T4" fmla="*/ 1865 w 5494"/>
                <a:gd name="T5" fmla="*/ 0 h 4325"/>
                <a:gd name="T6" fmla="*/ 3362 w 5494"/>
                <a:gd name="T7" fmla="*/ 0 h 4325"/>
                <a:gd name="T8" fmla="*/ 5432 w 5494"/>
                <a:gd name="T9" fmla="*/ 1578 h 4325"/>
                <a:gd name="T10" fmla="*/ 4141 w 5494"/>
                <a:gd name="T11" fmla="*/ 1578 h 4325"/>
                <a:gd name="T12" fmla="*/ 4141 w 5494"/>
                <a:gd name="T13" fmla="*/ 1475 h 4325"/>
                <a:gd name="T14" fmla="*/ 3525 w 5494"/>
                <a:gd name="T15" fmla="*/ 1086 h 4325"/>
                <a:gd name="T16" fmla="*/ 2132 w 5494"/>
                <a:gd name="T17" fmla="*/ 1086 h 4325"/>
                <a:gd name="T18" fmla="*/ 1312 w 5494"/>
                <a:gd name="T19" fmla="*/ 1926 h 4325"/>
                <a:gd name="T20" fmla="*/ 1312 w 5494"/>
                <a:gd name="T21" fmla="*/ 2397 h 4325"/>
                <a:gd name="T22" fmla="*/ 2050 w 5494"/>
                <a:gd name="T23" fmla="*/ 3237 h 4325"/>
                <a:gd name="T24" fmla="*/ 3444 w 5494"/>
                <a:gd name="T25" fmla="*/ 3237 h 4325"/>
                <a:gd name="T26" fmla="*/ 4202 w 5494"/>
                <a:gd name="T27" fmla="*/ 2643 h 4325"/>
                <a:gd name="T28" fmla="*/ 5493 w 5494"/>
                <a:gd name="T29" fmla="*/ 2643 h 4325"/>
                <a:gd name="T30" fmla="*/ 5493 w 5494"/>
                <a:gd name="T31" fmla="*/ 3032 h 4325"/>
                <a:gd name="T32" fmla="*/ 3956 w 5494"/>
                <a:gd name="T33" fmla="*/ 4303 h 4325"/>
                <a:gd name="T34" fmla="*/ 1865 w 5494"/>
                <a:gd name="T35" fmla="*/ 4303 h 4325"/>
                <a:gd name="T36" fmla="*/ 0 w 5494"/>
                <a:gd name="T37" fmla="*/ 2786 h 4325"/>
                <a:gd name="T38" fmla="*/ 0 w 5494"/>
                <a:gd name="T39" fmla="*/ 1537 h 4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25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362" y="0"/>
                    <a:pt x="3362" y="0"/>
                    <a:pt x="3362" y="0"/>
                  </a:cubicBezTo>
                  <a:cubicBezTo>
                    <a:pt x="5207" y="0"/>
                    <a:pt x="5453" y="389"/>
                    <a:pt x="5432" y="1578"/>
                  </a:cubicBezTo>
                  <a:cubicBezTo>
                    <a:pt x="4141" y="1578"/>
                    <a:pt x="4141" y="1578"/>
                    <a:pt x="4141" y="1578"/>
                  </a:cubicBezTo>
                  <a:cubicBezTo>
                    <a:pt x="4141" y="1475"/>
                    <a:pt x="4141" y="1475"/>
                    <a:pt x="4141" y="1475"/>
                  </a:cubicBezTo>
                  <a:cubicBezTo>
                    <a:pt x="4141" y="1168"/>
                    <a:pt x="3915" y="1086"/>
                    <a:pt x="3525" y="1086"/>
                  </a:cubicBezTo>
                  <a:cubicBezTo>
                    <a:pt x="2132" y="1086"/>
                    <a:pt x="2132" y="1086"/>
                    <a:pt x="2132" y="1086"/>
                  </a:cubicBezTo>
                  <a:cubicBezTo>
                    <a:pt x="1455" y="1086"/>
                    <a:pt x="1312" y="1393"/>
                    <a:pt x="1312" y="1926"/>
                  </a:cubicBezTo>
                  <a:cubicBezTo>
                    <a:pt x="1312" y="2397"/>
                    <a:pt x="1312" y="2397"/>
                    <a:pt x="1312" y="2397"/>
                  </a:cubicBezTo>
                  <a:cubicBezTo>
                    <a:pt x="1312" y="2991"/>
                    <a:pt x="1455" y="3237"/>
                    <a:pt x="205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02" y="3176"/>
                    <a:pt x="4202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24"/>
                    <a:pt x="0" y="4016"/>
                    <a:pt x="0" y="278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41A339F-825A-4F45-B3D0-E5C236FDB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933" y="2766532"/>
              <a:ext cx="1792988" cy="1404148"/>
            </a:xfrm>
            <a:custGeom>
              <a:avLst/>
              <a:gdLst>
                <a:gd name="T0" fmla="*/ 0 w 5493"/>
                <a:gd name="T1" fmla="*/ 1537 h 4304"/>
                <a:gd name="T2" fmla="*/ 0 w 5493"/>
                <a:gd name="T3" fmla="*/ 1537 h 4304"/>
                <a:gd name="T4" fmla="*/ 1865 w 5493"/>
                <a:gd name="T5" fmla="*/ 0 h 4304"/>
                <a:gd name="T6" fmla="*/ 3811 w 5493"/>
                <a:gd name="T7" fmla="*/ 0 h 4304"/>
                <a:gd name="T8" fmla="*/ 5472 w 5493"/>
                <a:gd name="T9" fmla="*/ 1352 h 4304"/>
                <a:gd name="T10" fmla="*/ 5472 w 5493"/>
                <a:gd name="T11" fmla="*/ 1475 h 4304"/>
                <a:gd name="T12" fmla="*/ 4201 w 5493"/>
                <a:gd name="T13" fmla="*/ 1475 h 4304"/>
                <a:gd name="T14" fmla="*/ 3565 w 5493"/>
                <a:gd name="T15" fmla="*/ 1004 h 4304"/>
                <a:gd name="T16" fmla="*/ 2173 w 5493"/>
                <a:gd name="T17" fmla="*/ 1004 h 4304"/>
                <a:gd name="T18" fmla="*/ 1353 w 5493"/>
                <a:gd name="T19" fmla="*/ 1885 h 4304"/>
                <a:gd name="T20" fmla="*/ 1353 w 5493"/>
                <a:gd name="T21" fmla="*/ 2397 h 4304"/>
                <a:gd name="T22" fmla="*/ 2173 w 5493"/>
                <a:gd name="T23" fmla="*/ 3258 h 4304"/>
                <a:gd name="T24" fmla="*/ 3545 w 5493"/>
                <a:gd name="T25" fmla="*/ 3258 h 4304"/>
                <a:gd name="T26" fmla="*/ 4221 w 5493"/>
                <a:gd name="T27" fmla="*/ 2807 h 4304"/>
                <a:gd name="T28" fmla="*/ 4221 w 5493"/>
                <a:gd name="T29" fmla="*/ 2684 h 4304"/>
                <a:gd name="T30" fmla="*/ 2622 w 5493"/>
                <a:gd name="T31" fmla="*/ 2684 h 4304"/>
                <a:gd name="T32" fmla="*/ 2622 w 5493"/>
                <a:gd name="T33" fmla="*/ 1803 h 4304"/>
                <a:gd name="T34" fmla="*/ 5492 w 5493"/>
                <a:gd name="T35" fmla="*/ 1803 h 4304"/>
                <a:gd name="T36" fmla="*/ 5492 w 5493"/>
                <a:gd name="T37" fmla="*/ 3032 h 4304"/>
                <a:gd name="T38" fmla="*/ 3401 w 5493"/>
                <a:gd name="T39" fmla="*/ 4303 h 4304"/>
                <a:gd name="T40" fmla="*/ 1865 w 5493"/>
                <a:gd name="T41" fmla="*/ 4303 h 4304"/>
                <a:gd name="T42" fmla="*/ 0 w 5493"/>
                <a:gd name="T43" fmla="*/ 2766 h 4304"/>
                <a:gd name="T44" fmla="*/ 0 w 5493"/>
                <a:gd name="T45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93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5" y="0"/>
                  </a:cubicBezTo>
                  <a:cubicBezTo>
                    <a:pt x="3811" y="0"/>
                    <a:pt x="3811" y="0"/>
                    <a:pt x="3811" y="0"/>
                  </a:cubicBezTo>
                  <a:cubicBezTo>
                    <a:pt x="5267" y="0"/>
                    <a:pt x="5472" y="532"/>
                    <a:pt x="5472" y="1352"/>
                  </a:cubicBezTo>
                  <a:cubicBezTo>
                    <a:pt x="5472" y="1475"/>
                    <a:pt x="5472" y="1475"/>
                    <a:pt x="5472" y="1475"/>
                  </a:cubicBezTo>
                  <a:cubicBezTo>
                    <a:pt x="4201" y="1475"/>
                    <a:pt x="4201" y="1475"/>
                    <a:pt x="4201" y="1475"/>
                  </a:cubicBezTo>
                  <a:cubicBezTo>
                    <a:pt x="4201" y="1045"/>
                    <a:pt x="3975" y="1004"/>
                    <a:pt x="3565" y="1004"/>
                  </a:cubicBezTo>
                  <a:cubicBezTo>
                    <a:pt x="2173" y="1004"/>
                    <a:pt x="2173" y="1004"/>
                    <a:pt x="2173" y="1004"/>
                  </a:cubicBezTo>
                  <a:cubicBezTo>
                    <a:pt x="1517" y="1004"/>
                    <a:pt x="1353" y="1168"/>
                    <a:pt x="1353" y="1885"/>
                  </a:cubicBezTo>
                  <a:cubicBezTo>
                    <a:pt x="1353" y="2397"/>
                    <a:pt x="1353" y="2397"/>
                    <a:pt x="1353" y="2397"/>
                  </a:cubicBezTo>
                  <a:cubicBezTo>
                    <a:pt x="1353" y="3094"/>
                    <a:pt x="1517" y="3258"/>
                    <a:pt x="2173" y="3258"/>
                  </a:cubicBezTo>
                  <a:cubicBezTo>
                    <a:pt x="3545" y="3258"/>
                    <a:pt x="3545" y="3258"/>
                    <a:pt x="3545" y="3258"/>
                  </a:cubicBezTo>
                  <a:cubicBezTo>
                    <a:pt x="3873" y="3258"/>
                    <a:pt x="4221" y="3216"/>
                    <a:pt x="4221" y="2807"/>
                  </a:cubicBezTo>
                  <a:cubicBezTo>
                    <a:pt x="4221" y="2684"/>
                    <a:pt x="4221" y="2684"/>
                    <a:pt x="4221" y="2684"/>
                  </a:cubicBezTo>
                  <a:cubicBezTo>
                    <a:pt x="2622" y="2684"/>
                    <a:pt x="2622" y="2684"/>
                    <a:pt x="2622" y="2684"/>
                  </a:cubicBezTo>
                  <a:cubicBezTo>
                    <a:pt x="2622" y="1803"/>
                    <a:pt x="2622" y="1803"/>
                    <a:pt x="2622" y="1803"/>
                  </a:cubicBezTo>
                  <a:cubicBezTo>
                    <a:pt x="5492" y="1803"/>
                    <a:pt x="5492" y="1803"/>
                    <a:pt x="5492" y="1803"/>
                  </a:cubicBezTo>
                  <a:cubicBezTo>
                    <a:pt x="5492" y="3032"/>
                    <a:pt x="5492" y="3032"/>
                    <a:pt x="5492" y="3032"/>
                  </a:cubicBezTo>
                  <a:cubicBezTo>
                    <a:pt x="5492" y="4241"/>
                    <a:pt x="4857" y="4303"/>
                    <a:pt x="3401" y="4303"/>
                  </a:cubicBezTo>
                  <a:cubicBezTo>
                    <a:pt x="1865" y="4303"/>
                    <a:pt x="1865" y="4303"/>
                    <a:pt x="1865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B5710C6-F6CF-C647-AB68-33DD96202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809" y="2766532"/>
              <a:ext cx="1792988" cy="1404148"/>
            </a:xfrm>
            <a:custGeom>
              <a:avLst/>
              <a:gdLst>
                <a:gd name="T0" fmla="*/ 0 w 5494"/>
                <a:gd name="T1" fmla="*/ 1537 h 4304"/>
                <a:gd name="T2" fmla="*/ 0 w 5494"/>
                <a:gd name="T3" fmla="*/ 1537 h 4304"/>
                <a:gd name="T4" fmla="*/ 1866 w 5494"/>
                <a:gd name="T5" fmla="*/ 0 h 4304"/>
                <a:gd name="T6" fmla="*/ 3382 w 5494"/>
                <a:gd name="T7" fmla="*/ 0 h 4304"/>
                <a:gd name="T8" fmla="*/ 5453 w 5494"/>
                <a:gd name="T9" fmla="*/ 1578 h 4304"/>
                <a:gd name="T10" fmla="*/ 4161 w 5494"/>
                <a:gd name="T11" fmla="*/ 1578 h 4304"/>
                <a:gd name="T12" fmla="*/ 4161 w 5494"/>
                <a:gd name="T13" fmla="*/ 1475 h 4304"/>
                <a:gd name="T14" fmla="*/ 3546 w 5494"/>
                <a:gd name="T15" fmla="*/ 1086 h 4304"/>
                <a:gd name="T16" fmla="*/ 2152 w 5494"/>
                <a:gd name="T17" fmla="*/ 1086 h 4304"/>
                <a:gd name="T18" fmla="*/ 1332 w 5494"/>
                <a:gd name="T19" fmla="*/ 1926 h 4304"/>
                <a:gd name="T20" fmla="*/ 1332 w 5494"/>
                <a:gd name="T21" fmla="*/ 2397 h 4304"/>
                <a:gd name="T22" fmla="*/ 2070 w 5494"/>
                <a:gd name="T23" fmla="*/ 3237 h 4304"/>
                <a:gd name="T24" fmla="*/ 3444 w 5494"/>
                <a:gd name="T25" fmla="*/ 3237 h 4304"/>
                <a:gd name="T26" fmla="*/ 4223 w 5494"/>
                <a:gd name="T27" fmla="*/ 2643 h 4304"/>
                <a:gd name="T28" fmla="*/ 5493 w 5494"/>
                <a:gd name="T29" fmla="*/ 2643 h 4304"/>
                <a:gd name="T30" fmla="*/ 5493 w 5494"/>
                <a:gd name="T31" fmla="*/ 3032 h 4304"/>
                <a:gd name="T32" fmla="*/ 3956 w 5494"/>
                <a:gd name="T33" fmla="*/ 4303 h 4304"/>
                <a:gd name="T34" fmla="*/ 1866 w 5494"/>
                <a:gd name="T35" fmla="*/ 4303 h 4304"/>
                <a:gd name="T36" fmla="*/ 0 w 5494"/>
                <a:gd name="T37" fmla="*/ 2766 h 4304"/>
                <a:gd name="T38" fmla="*/ 0 w 5494"/>
                <a:gd name="T39" fmla="*/ 1537 h 4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94" h="4304">
                  <a:moveTo>
                    <a:pt x="0" y="1537"/>
                  </a:moveTo>
                  <a:lnTo>
                    <a:pt x="0" y="1537"/>
                  </a:lnTo>
                  <a:cubicBezTo>
                    <a:pt x="0" y="307"/>
                    <a:pt x="697" y="0"/>
                    <a:pt x="1866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5227" y="0"/>
                    <a:pt x="5453" y="389"/>
                    <a:pt x="5453" y="1578"/>
                  </a:cubicBezTo>
                  <a:cubicBezTo>
                    <a:pt x="4161" y="1578"/>
                    <a:pt x="4161" y="1578"/>
                    <a:pt x="4161" y="1578"/>
                  </a:cubicBezTo>
                  <a:cubicBezTo>
                    <a:pt x="4161" y="1475"/>
                    <a:pt x="4161" y="1475"/>
                    <a:pt x="4161" y="1475"/>
                  </a:cubicBezTo>
                  <a:cubicBezTo>
                    <a:pt x="4161" y="1168"/>
                    <a:pt x="3936" y="1086"/>
                    <a:pt x="3546" y="1086"/>
                  </a:cubicBezTo>
                  <a:cubicBezTo>
                    <a:pt x="2152" y="1086"/>
                    <a:pt x="2152" y="1086"/>
                    <a:pt x="2152" y="1086"/>
                  </a:cubicBezTo>
                  <a:cubicBezTo>
                    <a:pt x="1476" y="1086"/>
                    <a:pt x="1332" y="1393"/>
                    <a:pt x="1332" y="1926"/>
                  </a:cubicBezTo>
                  <a:cubicBezTo>
                    <a:pt x="1332" y="2397"/>
                    <a:pt x="1332" y="2397"/>
                    <a:pt x="1332" y="2397"/>
                  </a:cubicBezTo>
                  <a:cubicBezTo>
                    <a:pt x="1332" y="2991"/>
                    <a:pt x="1476" y="3237"/>
                    <a:pt x="2070" y="3237"/>
                  </a:cubicBezTo>
                  <a:cubicBezTo>
                    <a:pt x="3444" y="3237"/>
                    <a:pt x="3444" y="3237"/>
                    <a:pt x="3444" y="3237"/>
                  </a:cubicBezTo>
                  <a:cubicBezTo>
                    <a:pt x="4038" y="3237"/>
                    <a:pt x="4223" y="3176"/>
                    <a:pt x="4223" y="2643"/>
                  </a:cubicBezTo>
                  <a:cubicBezTo>
                    <a:pt x="5493" y="2643"/>
                    <a:pt x="5493" y="2643"/>
                    <a:pt x="5493" y="2643"/>
                  </a:cubicBezTo>
                  <a:cubicBezTo>
                    <a:pt x="5493" y="3032"/>
                    <a:pt x="5493" y="3032"/>
                    <a:pt x="5493" y="3032"/>
                  </a:cubicBezTo>
                  <a:cubicBezTo>
                    <a:pt x="5493" y="3729"/>
                    <a:pt x="5227" y="4303"/>
                    <a:pt x="3956" y="4303"/>
                  </a:cubicBezTo>
                  <a:cubicBezTo>
                    <a:pt x="1866" y="4303"/>
                    <a:pt x="1866" y="4303"/>
                    <a:pt x="1866" y="4303"/>
                  </a:cubicBezTo>
                  <a:cubicBezTo>
                    <a:pt x="697" y="4303"/>
                    <a:pt x="0" y="3996"/>
                    <a:pt x="0" y="2766"/>
                  </a:cubicBezTo>
                  <a:cubicBezTo>
                    <a:pt x="0" y="1537"/>
                    <a:pt x="0" y="1537"/>
                    <a:pt x="0" y="153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0F2CDF-78F6-C941-838E-F3F9DFBF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8946" y="3054562"/>
              <a:ext cx="829527" cy="828087"/>
            </a:xfrm>
            <a:custGeom>
              <a:avLst/>
              <a:gdLst>
                <a:gd name="T0" fmla="*/ 2542 w 2543"/>
                <a:gd name="T1" fmla="*/ 1271 h 2542"/>
                <a:gd name="T2" fmla="*/ 2542 w 2543"/>
                <a:gd name="T3" fmla="*/ 1271 h 2542"/>
                <a:gd name="T4" fmla="*/ 1271 w 2543"/>
                <a:gd name="T5" fmla="*/ 2541 h 2542"/>
                <a:gd name="T6" fmla="*/ 0 w 2543"/>
                <a:gd name="T7" fmla="*/ 1271 h 2542"/>
                <a:gd name="T8" fmla="*/ 1271 w 2543"/>
                <a:gd name="T9" fmla="*/ 0 h 2542"/>
                <a:gd name="T10" fmla="*/ 2542 w 2543"/>
                <a:gd name="T11" fmla="*/ 1271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3" h="2542">
                  <a:moveTo>
                    <a:pt x="2542" y="1271"/>
                  </a:moveTo>
                  <a:lnTo>
                    <a:pt x="2542" y="1271"/>
                  </a:lnTo>
                  <a:cubicBezTo>
                    <a:pt x="2542" y="1967"/>
                    <a:pt x="1968" y="2541"/>
                    <a:pt x="1271" y="2541"/>
                  </a:cubicBezTo>
                  <a:cubicBezTo>
                    <a:pt x="574" y="2541"/>
                    <a:pt x="0" y="1967"/>
                    <a:pt x="0" y="1271"/>
                  </a:cubicBezTo>
                  <a:cubicBezTo>
                    <a:pt x="0" y="574"/>
                    <a:pt x="574" y="0"/>
                    <a:pt x="1271" y="0"/>
                  </a:cubicBezTo>
                  <a:cubicBezTo>
                    <a:pt x="1968" y="0"/>
                    <a:pt x="2542" y="574"/>
                    <a:pt x="2542" y="127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D2CB4C4-ECAD-3743-8CF4-2CB0F47E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2291282"/>
              <a:ext cx="769041" cy="769041"/>
            </a:xfrm>
            <a:custGeom>
              <a:avLst/>
              <a:gdLst>
                <a:gd name="T0" fmla="*/ 2358 w 2359"/>
                <a:gd name="T1" fmla="*/ 1169 h 2359"/>
                <a:gd name="T2" fmla="*/ 2358 w 2359"/>
                <a:gd name="T3" fmla="*/ 1169 h 2359"/>
                <a:gd name="T4" fmla="*/ 1169 w 2359"/>
                <a:gd name="T5" fmla="*/ 2358 h 2359"/>
                <a:gd name="T6" fmla="*/ 0 w 2359"/>
                <a:gd name="T7" fmla="*/ 1169 h 2359"/>
                <a:gd name="T8" fmla="*/ 1169 w 2359"/>
                <a:gd name="T9" fmla="*/ 0 h 2359"/>
                <a:gd name="T10" fmla="*/ 2358 w 2359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9">
                  <a:moveTo>
                    <a:pt x="2358" y="1169"/>
                  </a:moveTo>
                  <a:lnTo>
                    <a:pt x="2358" y="1169"/>
                  </a:lnTo>
                  <a:cubicBezTo>
                    <a:pt x="2358" y="1824"/>
                    <a:pt x="1824" y="2358"/>
                    <a:pt x="1169" y="2358"/>
                  </a:cubicBezTo>
                  <a:cubicBezTo>
                    <a:pt x="533" y="2358"/>
                    <a:pt x="0" y="1824"/>
                    <a:pt x="0" y="1169"/>
                  </a:cubicBezTo>
                  <a:cubicBezTo>
                    <a:pt x="0" y="534"/>
                    <a:pt x="533" y="0"/>
                    <a:pt x="1169" y="0"/>
                  </a:cubicBezTo>
                  <a:cubicBezTo>
                    <a:pt x="1824" y="0"/>
                    <a:pt x="2358" y="534"/>
                    <a:pt x="2358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D5FC6C8-F509-EC45-81E9-8A7A78392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1408469"/>
              <a:ext cx="769041" cy="769041"/>
            </a:xfrm>
            <a:custGeom>
              <a:avLst/>
              <a:gdLst>
                <a:gd name="T0" fmla="*/ 2357 w 2358"/>
                <a:gd name="T1" fmla="*/ 1168 h 2358"/>
                <a:gd name="T2" fmla="*/ 2357 w 2358"/>
                <a:gd name="T3" fmla="*/ 1168 h 2358"/>
                <a:gd name="T4" fmla="*/ 1168 w 2358"/>
                <a:gd name="T5" fmla="*/ 2357 h 2358"/>
                <a:gd name="T6" fmla="*/ 0 w 2358"/>
                <a:gd name="T7" fmla="*/ 1168 h 2358"/>
                <a:gd name="T8" fmla="*/ 1168 w 2358"/>
                <a:gd name="T9" fmla="*/ 0 h 2358"/>
                <a:gd name="T10" fmla="*/ 2357 w 2358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68"/>
                  </a:moveTo>
                  <a:lnTo>
                    <a:pt x="2357" y="1168"/>
                  </a:lnTo>
                  <a:cubicBezTo>
                    <a:pt x="2357" y="1824"/>
                    <a:pt x="1824" y="2357"/>
                    <a:pt x="1168" y="2357"/>
                  </a:cubicBezTo>
                  <a:cubicBezTo>
                    <a:pt x="533" y="2357"/>
                    <a:pt x="0" y="1824"/>
                    <a:pt x="0" y="1168"/>
                  </a:cubicBezTo>
                  <a:cubicBezTo>
                    <a:pt x="0" y="533"/>
                    <a:pt x="533" y="0"/>
                    <a:pt x="1168" y="0"/>
                  </a:cubicBezTo>
                  <a:cubicBezTo>
                    <a:pt x="1824" y="0"/>
                    <a:pt x="2357" y="533"/>
                    <a:pt x="2357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64882C-A9A7-B64F-90C7-687228B6D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2291282"/>
              <a:ext cx="761840" cy="769041"/>
            </a:xfrm>
            <a:custGeom>
              <a:avLst/>
              <a:gdLst>
                <a:gd name="T0" fmla="*/ 0 w 2337"/>
                <a:gd name="T1" fmla="*/ 1169 h 2359"/>
                <a:gd name="T2" fmla="*/ 0 w 2337"/>
                <a:gd name="T3" fmla="*/ 1169 h 2359"/>
                <a:gd name="T4" fmla="*/ 1168 w 2337"/>
                <a:gd name="T5" fmla="*/ 2358 h 2359"/>
                <a:gd name="T6" fmla="*/ 2336 w 2337"/>
                <a:gd name="T7" fmla="*/ 1169 h 2359"/>
                <a:gd name="T8" fmla="*/ 1168 w 2337"/>
                <a:gd name="T9" fmla="*/ 0 h 2359"/>
                <a:gd name="T10" fmla="*/ 0 w 2337"/>
                <a:gd name="T11" fmla="*/ 1169 h 2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9">
                  <a:moveTo>
                    <a:pt x="0" y="1169"/>
                  </a:moveTo>
                  <a:lnTo>
                    <a:pt x="0" y="1169"/>
                  </a:lnTo>
                  <a:cubicBezTo>
                    <a:pt x="0" y="1824"/>
                    <a:pt x="512" y="2358"/>
                    <a:pt x="1168" y="2358"/>
                  </a:cubicBezTo>
                  <a:cubicBezTo>
                    <a:pt x="1824" y="2358"/>
                    <a:pt x="2336" y="1824"/>
                    <a:pt x="2336" y="1169"/>
                  </a:cubicBezTo>
                  <a:cubicBezTo>
                    <a:pt x="2336" y="534"/>
                    <a:pt x="1824" y="0"/>
                    <a:pt x="1168" y="0"/>
                  </a:cubicBezTo>
                  <a:cubicBezTo>
                    <a:pt x="512" y="0"/>
                    <a:pt x="0" y="534"/>
                    <a:pt x="0" y="116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D362F2C-90CC-564B-B7CD-09A60C05F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1408469"/>
              <a:ext cx="761840" cy="769041"/>
            </a:xfrm>
            <a:custGeom>
              <a:avLst/>
              <a:gdLst>
                <a:gd name="T0" fmla="*/ 0 w 2337"/>
                <a:gd name="T1" fmla="*/ 1168 h 2358"/>
                <a:gd name="T2" fmla="*/ 0 w 2337"/>
                <a:gd name="T3" fmla="*/ 1168 h 2358"/>
                <a:gd name="T4" fmla="*/ 1168 w 2337"/>
                <a:gd name="T5" fmla="*/ 2357 h 2358"/>
                <a:gd name="T6" fmla="*/ 2336 w 2337"/>
                <a:gd name="T7" fmla="*/ 1168 h 2358"/>
                <a:gd name="T8" fmla="*/ 1168 w 2337"/>
                <a:gd name="T9" fmla="*/ 0 h 2358"/>
                <a:gd name="T10" fmla="*/ 0 w 2337"/>
                <a:gd name="T11" fmla="*/ 1168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68"/>
                  </a:moveTo>
                  <a:lnTo>
                    <a:pt x="0" y="1168"/>
                  </a:lnTo>
                  <a:cubicBezTo>
                    <a:pt x="0" y="1824"/>
                    <a:pt x="512" y="2357"/>
                    <a:pt x="1168" y="2357"/>
                  </a:cubicBezTo>
                  <a:cubicBezTo>
                    <a:pt x="1824" y="2357"/>
                    <a:pt x="2336" y="1824"/>
                    <a:pt x="2336" y="1168"/>
                  </a:cubicBezTo>
                  <a:cubicBezTo>
                    <a:pt x="2336" y="533"/>
                    <a:pt x="1824" y="0"/>
                    <a:pt x="1168" y="0"/>
                  </a:cubicBezTo>
                  <a:cubicBezTo>
                    <a:pt x="512" y="0"/>
                    <a:pt x="0" y="533"/>
                    <a:pt x="0" y="11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2E219C0-E148-964A-AB0B-1FF692704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5674" y="3878328"/>
              <a:ext cx="769041" cy="769041"/>
            </a:xfrm>
            <a:custGeom>
              <a:avLst/>
              <a:gdLst>
                <a:gd name="T0" fmla="*/ 2358 w 2359"/>
                <a:gd name="T1" fmla="*/ 1189 h 2358"/>
                <a:gd name="T2" fmla="*/ 2358 w 2359"/>
                <a:gd name="T3" fmla="*/ 1189 h 2358"/>
                <a:gd name="T4" fmla="*/ 1169 w 2359"/>
                <a:gd name="T5" fmla="*/ 0 h 2358"/>
                <a:gd name="T6" fmla="*/ 0 w 2359"/>
                <a:gd name="T7" fmla="*/ 1189 h 2358"/>
                <a:gd name="T8" fmla="*/ 1169 w 2359"/>
                <a:gd name="T9" fmla="*/ 2357 h 2358"/>
                <a:gd name="T10" fmla="*/ 2358 w 2359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9" h="2358">
                  <a:moveTo>
                    <a:pt x="2358" y="1189"/>
                  </a:moveTo>
                  <a:lnTo>
                    <a:pt x="2358" y="1189"/>
                  </a:lnTo>
                  <a:cubicBezTo>
                    <a:pt x="2358" y="533"/>
                    <a:pt x="1824" y="0"/>
                    <a:pt x="1169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4"/>
                    <a:pt x="533" y="2357"/>
                    <a:pt x="1169" y="2357"/>
                  </a:cubicBezTo>
                  <a:cubicBezTo>
                    <a:pt x="1824" y="2357"/>
                    <a:pt x="2358" y="1824"/>
                    <a:pt x="2358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9A9896-EE91-9F48-9842-28A6EB97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9926" y="4761141"/>
              <a:ext cx="769041" cy="769041"/>
            </a:xfrm>
            <a:custGeom>
              <a:avLst/>
              <a:gdLst>
                <a:gd name="T0" fmla="*/ 2357 w 2358"/>
                <a:gd name="T1" fmla="*/ 1189 h 2358"/>
                <a:gd name="T2" fmla="*/ 2357 w 2358"/>
                <a:gd name="T3" fmla="*/ 1189 h 2358"/>
                <a:gd name="T4" fmla="*/ 1168 w 2358"/>
                <a:gd name="T5" fmla="*/ 0 h 2358"/>
                <a:gd name="T6" fmla="*/ 0 w 2358"/>
                <a:gd name="T7" fmla="*/ 1189 h 2358"/>
                <a:gd name="T8" fmla="*/ 1168 w 2358"/>
                <a:gd name="T9" fmla="*/ 2357 h 2358"/>
                <a:gd name="T10" fmla="*/ 2357 w 2358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8" h="2358">
                  <a:moveTo>
                    <a:pt x="2357" y="1189"/>
                  </a:moveTo>
                  <a:lnTo>
                    <a:pt x="2357" y="1189"/>
                  </a:lnTo>
                  <a:cubicBezTo>
                    <a:pt x="2357" y="533"/>
                    <a:pt x="1824" y="0"/>
                    <a:pt x="1168" y="0"/>
                  </a:cubicBezTo>
                  <a:cubicBezTo>
                    <a:pt x="533" y="0"/>
                    <a:pt x="0" y="533"/>
                    <a:pt x="0" y="1189"/>
                  </a:cubicBezTo>
                  <a:cubicBezTo>
                    <a:pt x="0" y="1825"/>
                    <a:pt x="533" y="2357"/>
                    <a:pt x="1168" y="2357"/>
                  </a:cubicBezTo>
                  <a:cubicBezTo>
                    <a:pt x="1824" y="2357"/>
                    <a:pt x="2357" y="1825"/>
                    <a:pt x="2357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DC7AC09-BCE0-104A-AD91-005B0EE98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2704" y="3878328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4"/>
                    <a:pt x="1824" y="2357"/>
                    <a:pt x="1168" y="2357"/>
                  </a:cubicBezTo>
                  <a:cubicBezTo>
                    <a:pt x="512" y="2357"/>
                    <a:pt x="0" y="1824"/>
                    <a:pt x="0" y="11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FBD0671-9852-D34F-9A24-38363F1B2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9891" y="4761141"/>
              <a:ext cx="761840" cy="769041"/>
            </a:xfrm>
            <a:custGeom>
              <a:avLst/>
              <a:gdLst>
                <a:gd name="T0" fmla="*/ 0 w 2337"/>
                <a:gd name="T1" fmla="*/ 1189 h 2358"/>
                <a:gd name="T2" fmla="*/ 0 w 2337"/>
                <a:gd name="T3" fmla="*/ 1189 h 2358"/>
                <a:gd name="T4" fmla="*/ 1168 w 2337"/>
                <a:gd name="T5" fmla="*/ 0 h 2358"/>
                <a:gd name="T6" fmla="*/ 2336 w 2337"/>
                <a:gd name="T7" fmla="*/ 1189 h 2358"/>
                <a:gd name="T8" fmla="*/ 1168 w 2337"/>
                <a:gd name="T9" fmla="*/ 2357 h 2358"/>
                <a:gd name="T10" fmla="*/ 0 w 2337"/>
                <a:gd name="T11" fmla="*/ 1189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7" h="2358">
                  <a:moveTo>
                    <a:pt x="0" y="1189"/>
                  </a:moveTo>
                  <a:lnTo>
                    <a:pt x="0" y="1189"/>
                  </a:lnTo>
                  <a:cubicBezTo>
                    <a:pt x="0" y="533"/>
                    <a:pt x="512" y="0"/>
                    <a:pt x="1168" y="0"/>
                  </a:cubicBezTo>
                  <a:cubicBezTo>
                    <a:pt x="1824" y="0"/>
                    <a:pt x="2336" y="533"/>
                    <a:pt x="2336" y="1189"/>
                  </a:cubicBezTo>
                  <a:cubicBezTo>
                    <a:pt x="2336" y="1825"/>
                    <a:pt x="1824" y="2357"/>
                    <a:pt x="1168" y="2357"/>
                  </a:cubicBezTo>
                  <a:cubicBezTo>
                    <a:pt x="512" y="2357"/>
                    <a:pt x="0" y="1825"/>
                    <a:pt x="0" y="11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225"/>
            </a:p>
          </p:txBody>
        </p:sp>
      </p:grpSp>
    </p:spTree>
    <p:extLst>
      <p:ext uri="{BB962C8B-B14F-4D97-AF65-F5344CB8AC3E}">
        <p14:creationId xmlns:p14="http://schemas.microsoft.com/office/powerpoint/2010/main" val="156711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  <p:sldLayoutId id="2147493565" r:id="rId2"/>
    <p:sldLayoutId id="2147493566" r:id="rId3"/>
    <p:sldLayoutId id="2147493567" r:id="rId4"/>
    <p:sldLayoutId id="2147493568" r:id="rId5"/>
    <p:sldLayoutId id="2147493569" r:id="rId6"/>
    <p:sldLayoutId id="2147493570" r:id="rId7"/>
    <p:sldLayoutId id="2147493571" r:id="rId8"/>
    <p:sldLayoutId id="2147493572" r:id="rId9"/>
    <p:sldLayoutId id="2147493573" r:id="rId10"/>
    <p:sldLayoutId id="2147493574" r:id="rId11"/>
    <p:sldLayoutId id="2147493575" r:id="rId12"/>
    <p:sldLayoutId id="2147493576" r:id="rId13"/>
    <p:sldLayoutId id="2147493577" r:id="rId14"/>
    <p:sldLayoutId id="2147493578" r:id="rId15"/>
    <p:sldLayoutId id="2147493579" r:id="rId16"/>
    <p:sldLayoutId id="2147493580" r:id="rId17"/>
    <p:sldLayoutId id="2147493581" r:id="rId18"/>
    <p:sldLayoutId id="2147493582" r:id="rId19"/>
    <p:sldLayoutId id="2147493583" r:id="rId20"/>
    <p:sldLayoutId id="2147493584" r:id="rId21"/>
    <p:sldLayoutId id="2147493585" r:id="rId22"/>
    <p:sldLayoutId id="2147493586" r:id="rId23"/>
    <p:sldLayoutId id="2147493587" r:id="rId24"/>
    <p:sldLayoutId id="2147493588" r:id="rId25"/>
    <p:sldLayoutId id="2147493589" r:id="rId26"/>
    <p:sldLayoutId id="2147493590" r:id="rId27"/>
    <p:sldLayoutId id="2147493591" r:id="rId28"/>
    <p:sldLayoutId id="2147493592" r:id="rId29"/>
    <p:sldLayoutId id="2147493593" r:id="rId30"/>
    <p:sldLayoutId id="2147493594" r:id="rId31"/>
    <p:sldLayoutId id="2147493595" r:id="rId32"/>
    <p:sldLayoutId id="2147493596" r:id="rId33"/>
    <p:sldLayoutId id="2147493597" r:id="rId34"/>
    <p:sldLayoutId id="2147493598" r:id="rId35"/>
    <p:sldLayoutId id="2147493599" r:id="rId36"/>
    <p:sldLayoutId id="2147493600" r:id="rId37"/>
    <p:sldLayoutId id="2147493601" r:id="rId38"/>
    <p:sldLayoutId id="2147493602" r:id="rId39"/>
    <p:sldLayoutId id="2147493690" r:id="rId4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Myriad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1244C-E623-9E4F-94D9-7E15A85E1552}"/>
              </a:ext>
            </a:extLst>
          </p:cNvPr>
          <p:cNvSpPr/>
          <p:nvPr userDrawn="1"/>
        </p:nvSpPr>
        <p:spPr>
          <a:xfrm>
            <a:off x="0" y="4507149"/>
            <a:ext cx="9144000" cy="635856"/>
          </a:xfrm>
          <a:prstGeom prst="rect">
            <a:avLst/>
          </a:prstGeom>
          <a:solidFill>
            <a:srgbClr val="F1F1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C7764-C5B7-E241-BDC5-2966FF952E4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26578" y="4650046"/>
            <a:ext cx="688772" cy="312350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53E6F6F-7540-694E-A8D4-73A3D2CC5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2" y="4687759"/>
            <a:ext cx="259810" cy="27463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4" r:id="rId1"/>
    <p:sldLayoutId id="2147493605" r:id="rId2"/>
    <p:sldLayoutId id="2147493606" r:id="rId3"/>
    <p:sldLayoutId id="2147493607" r:id="rId4"/>
    <p:sldLayoutId id="2147493608" r:id="rId5"/>
    <p:sldLayoutId id="2147493609" r:id="rId6"/>
    <p:sldLayoutId id="2147493610" r:id="rId7"/>
    <p:sldLayoutId id="2147493611" r:id="rId8"/>
    <p:sldLayoutId id="2147493612" r:id="rId9"/>
    <p:sldLayoutId id="2147493613" r:id="rId10"/>
    <p:sldLayoutId id="2147493614" r:id="rId11"/>
    <p:sldLayoutId id="2147493615" r:id="rId12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Tx/>
        <a:buBlip>
          <a:blip r:embed="rId15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Clr>
          <a:srgbClr val="02709F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99444-3E34-4445-A4C8-52761B1E1AA9}"/>
              </a:ext>
            </a:extLst>
          </p:cNvPr>
          <p:cNvSpPr/>
          <p:nvPr/>
        </p:nvSpPr>
        <p:spPr>
          <a:xfrm>
            <a:off x="0" y="1"/>
            <a:ext cx="9144000" cy="1186773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35F1A-A7D1-CA46-8AF9-387191E9CE7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EC438147-E8C8-8140-9C5B-26FA0871D5F8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30000"/>
          </a:blip>
          <a:stretch>
            <a:fillRect/>
          </a:stretch>
        </p:blipFill>
        <p:spPr>
          <a:xfrm>
            <a:off x="7156450" y="-425868"/>
            <a:ext cx="2029028" cy="20385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54E532-FC48-4345-A5CC-F533AA15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261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0922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8" r:id="rId1"/>
    <p:sldLayoutId id="2147493619" r:id="rId2"/>
    <p:sldLayoutId id="2147493620" r:id="rId3"/>
    <p:sldLayoutId id="2147493621" r:id="rId4"/>
    <p:sldLayoutId id="2147493622" r:id="rId5"/>
    <p:sldLayoutId id="2147493623" r:id="rId6"/>
    <p:sldLayoutId id="2147493624" r:id="rId7"/>
    <p:sldLayoutId id="2147493625" r:id="rId8"/>
    <p:sldLayoutId id="2147493626" r:id="rId9"/>
    <p:sldLayoutId id="2147493627" r:id="rId10"/>
    <p:sldLayoutId id="2147493628" r:id="rId11"/>
    <p:sldLayoutId id="2147493629" r:id="rId12"/>
    <p:sldLayoutId id="2147493630" r:id="rId13"/>
    <p:sldLayoutId id="2147493631" r:id="rId14"/>
    <p:sldLayoutId id="2147493632" r:id="rId15"/>
    <p:sldLayoutId id="2147493633" r:id="rId16"/>
    <p:sldLayoutId id="2147493634" r:id="rId17"/>
    <p:sldLayoutId id="2147493635" r:id="rId18"/>
    <p:sldLayoutId id="2147493636" r:id="rId19"/>
    <p:sldLayoutId id="2147493637" r:id="rId20"/>
    <p:sldLayoutId id="2147493638" r:id="rId21"/>
    <p:sldLayoutId id="2147493639" r:id="rId22"/>
    <p:sldLayoutId id="2147493640" r:id="rId23"/>
    <p:sldLayoutId id="2147493641" r:id="rId24"/>
    <p:sldLayoutId id="2147493642" r:id="rId25"/>
    <p:sldLayoutId id="2147493643" r:id="rId26"/>
    <p:sldLayoutId id="2147493644" r:id="rId27"/>
    <p:sldLayoutId id="214749364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32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666" y="445295"/>
            <a:ext cx="7326256" cy="2462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666" y="1200151"/>
            <a:ext cx="7326256" cy="32575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2666" y="5254748"/>
            <a:ext cx="282039" cy="8915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1E9583A-0C9B-C54D-AA09-811513474699}" type="datetime1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3773" y="4833936"/>
            <a:ext cx="6471159" cy="8915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© 2021, 3Cloud, LLC., All Rights Reserved.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2667" y="4833936"/>
            <a:ext cx="249155" cy="8915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82C3BC0-3EBF-3C4C-A3D8-795624EBC6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6E951-B52B-A44C-9507-37535C14334B}"/>
              </a:ext>
            </a:extLst>
          </p:cNvPr>
          <p:cNvSpPr txBox="1"/>
          <p:nvPr userDrawn="1"/>
        </p:nvSpPr>
        <p:spPr>
          <a:xfrm>
            <a:off x="1848050" y="103952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75"/>
              </a:spcBef>
            </a:pPr>
            <a:endParaRPr lang="en-US" sz="1500" b="0" i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68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92" r:id="rId1"/>
    <p:sldLayoutId id="2147493693" r:id="rId2"/>
    <p:sldLayoutId id="2147493694" r:id="rId3"/>
    <p:sldLayoutId id="2147493695" r:id="rId4"/>
    <p:sldLayoutId id="2147493696" r:id="rId5"/>
    <p:sldLayoutId id="2147493697" r:id="rId6"/>
    <p:sldLayoutId id="2147493698" r:id="rId7"/>
    <p:sldLayoutId id="2147493699" r:id="rId8"/>
    <p:sldLayoutId id="2147493700" r:id="rId9"/>
    <p:sldLayoutId id="2147493701" r:id="rId10"/>
    <p:sldLayoutId id="2147493702" r:id="rId11"/>
    <p:sldLayoutId id="2147493703" r:id="rId12"/>
    <p:sldLayoutId id="2147493704" r:id="rId13"/>
    <p:sldLayoutId id="2147493705" r:id="rId14"/>
    <p:sldLayoutId id="2147493706" r:id="rId15"/>
    <p:sldLayoutId id="2147493707" r:id="rId16"/>
    <p:sldLayoutId id="2147493708" r:id="rId17"/>
    <p:sldLayoutId id="2147493709" r:id="rId18"/>
    <p:sldLayoutId id="2147493710" r:id="rId19"/>
    <p:sldLayoutId id="2147493711" r:id="rId20"/>
    <p:sldLayoutId id="2147493712" r:id="rId21"/>
    <p:sldLayoutId id="2147493713" r:id="rId22"/>
    <p:sldLayoutId id="2147493714" r:id="rId23"/>
    <p:sldLayoutId id="2147493715" r:id="rId24"/>
    <p:sldLayoutId id="2147493716" r:id="rId25"/>
    <p:sldLayoutId id="2147493717" r:id="rId26"/>
    <p:sldLayoutId id="2147493718" r:id="rId27"/>
    <p:sldLayoutId id="2147493719" r:id="rId28"/>
    <p:sldLayoutId id="2147493720" r:id="rId29"/>
    <p:sldLayoutId id="2147493721" r:id="rId30"/>
    <p:sldLayoutId id="2147493722" r:id="rId31"/>
    <p:sldLayoutId id="2147493723" r:id="rId32"/>
    <p:sldLayoutId id="2147493724" r:id="rId33"/>
    <p:sldLayoutId id="2147493725" r:id="rId34"/>
    <p:sldLayoutId id="2147493726" r:id="rId35"/>
    <p:sldLayoutId id="2147493727" r:id="rId36"/>
    <p:sldLayoutId id="2147493728" r:id="rId37"/>
    <p:sldLayoutId id="2147493729" r:id="rId38"/>
    <p:sldLayoutId id="2147493730" r:id="rId39"/>
    <p:sldLayoutId id="2147493731" r:id="rId40"/>
    <p:sldLayoutId id="2147493732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0" i="0" kern="1200" cap="none" spc="-38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tabLst/>
        <a:defRPr sz="1500" b="0" i="0" kern="1200" spc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133350" indent="-128588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tabLst/>
        <a:defRPr sz="105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2pPr>
      <a:lvl3pPr marL="257175" indent="-123825" algn="l" defTabSz="685800" rtl="0" eaLnBrk="1" latinLnBrk="0" hangingPunct="1">
        <a:lnSpc>
          <a:spcPct val="100000"/>
        </a:lnSpc>
        <a:spcBef>
          <a:spcPts val="675"/>
        </a:spcBef>
        <a:buSzPct val="85000"/>
        <a:buFont typeface="System Font Regular"/>
        <a:buChar char="—"/>
        <a:tabLst/>
        <a:defRPr sz="825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257175" indent="-123825" algn="l" defTabSz="685800" rtl="0" eaLnBrk="1" latinLnBrk="0" hangingPunct="1">
        <a:lnSpc>
          <a:spcPct val="100000"/>
        </a:lnSpc>
        <a:spcBef>
          <a:spcPts val="675"/>
        </a:spcBef>
        <a:buFont typeface=".AppleSystemUIFont" charset="-120"/>
        <a:buChar char="–"/>
        <a:tabLst/>
        <a:defRPr sz="825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57175" indent="-123825" algn="l" defTabSz="685800" rtl="0" eaLnBrk="1" latinLnBrk="0" hangingPunct="1">
        <a:lnSpc>
          <a:spcPct val="100000"/>
        </a:lnSpc>
        <a:spcBef>
          <a:spcPts val="675"/>
        </a:spcBef>
        <a:buFont typeface=".AppleSystemUIFont" charset="-120"/>
        <a:buChar char="–"/>
        <a:tabLst/>
        <a:defRPr sz="825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F04BD-362E-ED4C-9323-B01D0CE0F883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7358B-C3D8-244F-892D-9C59DABA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2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1" r:id="rId1"/>
    <p:sldLayoutId id="2147493507" r:id="rId2"/>
    <p:sldLayoutId id="2147493508" r:id="rId3"/>
    <p:sldLayoutId id="2147493488" r:id="rId4"/>
    <p:sldLayoutId id="2147493490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BA7B5-97D3-1A4A-91AC-E660C91347DA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F3BC4-BC3A-FF47-9069-20B11455151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D7F23-834A-423B-A9AF-36541D7743D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4378715"/>
            <a:ext cx="71845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0" r:id="rId2"/>
    <p:sldLayoutId id="2147493503" r:id="rId3"/>
    <p:sldLayoutId id="2147493501" r:id="rId4"/>
    <p:sldLayoutId id="2147493505" r:id="rId5"/>
    <p:sldLayoutId id="214749351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96C75-123A-2545-917A-161885B7176E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74F62-395B-2F42-97E9-1E4CADF1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7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509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498362"/>
            <a:ext cx="9144000" cy="3946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B1B03-4927-8740-9284-E9CBEB1C718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324793-D4BA-4F8E-8F29-171FD3A8D9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4378715"/>
            <a:ext cx="71845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3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4" r:id="rId1"/>
    <p:sldLayoutId id="2147493486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" y="1031"/>
            <a:ext cx="9136654" cy="51414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79906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088965"/>
            <a:ext cx="9144000" cy="63500"/>
          </a:xfrm>
          <a:prstGeom prst="rect">
            <a:avLst/>
          </a:prstGeom>
          <a:solidFill>
            <a:srgbClr val="FFD2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+mj-lt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48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4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+mj-lt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99444-3E34-4445-A4C8-52761B1E1AA9}"/>
              </a:ext>
            </a:extLst>
          </p:cNvPr>
          <p:cNvSpPr/>
          <p:nvPr/>
        </p:nvSpPr>
        <p:spPr>
          <a:xfrm>
            <a:off x="0" y="1"/>
            <a:ext cx="9144000" cy="1186773"/>
          </a:xfrm>
          <a:prstGeom prst="rect">
            <a:avLst/>
          </a:prstGeom>
          <a:solidFill>
            <a:srgbClr val="027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43DB-7767-6C4A-BF96-CCBCA6DAC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1131" y="4687758"/>
            <a:ext cx="25981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573E24-934B-8848-8B9D-EC5864D00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35F1A-A7D1-CA46-8AF9-387191E9CE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6578" y="4650045"/>
            <a:ext cx="688772" cy="312350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EC438147-E8C8-8140-9C5B-26FA0871D5F8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30000"/>
          </a:blip>
          <a:stretch>
            <a:fillRect/>
          </a:stretch>
        </p:blipFill>
        <p:spPr>
          <a:xfrm>
            <a:off x="7156450" y="-425868"/>
            <a:ext cx="2029028" cy="20385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E54E532-FC48-4345-A5CC-F533AA15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8229600" cy="261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675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0" r:id="rId5"/>
    <p:sldLayoutId id="2147493521" r:id="rId6"/>
    <p:sldLayoutId id="2147493522" r:id="rId7"/>
    <p:sldLayoutId id="2147493523" r:id="rId8"/>
    <p:sldLayoutId id="2147493524" r:id="rId9"/>
    <p:sldLayoutId id="2147493525" r:id="rId10"/>
    <p:sldLayoutId id="2147493526" r:id="rId11"/>
    <p:sldLayoutId id="2147493527" r:id="rId12"/>
    <p:sldLayoutId id="2147493528" r:id="rId13"/>
    <p:sldLayoutId id="2147493529" r:id="rId14"/>
    <p:sldLayoutId id="2147493530" r:id="rId15"/>
    <p:sldLayoutId id="2147493531" r:id="rId16"/>
    <p:sldLayoutId id="2147493532" r:id="rId17"/>
    <p:sldLayoutId id="2147493533" r:id="rId18"/>
    <p:sldLayoutId id="2147493534" r:id="rId19"/>
    <p:sldLayoutId id="214749353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4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7358B-C3D8-244F-892D-9C59DABAE21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B119850-F4AD-D54C-B2BD-924158BB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6905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7" r:id="rId1"/>
    <p:sldLayoutId id="2147493538" r:id="rId2"/>
    <p:sldLayoutId id="2147493539" r:id="rId3"/>
    <p:sldLayoutId id="2147493540" r:id="rId4"/>
    <p:sldLayoutId id="2147493541" r:id="rId5"/>
    <p:sldLayoutId id="2147493542" r:id="rId6"/>
    <p:sldLayoutId id="2147493543" r:id="rId7"/>
    <p:sldLayoutId id="2147493544" r:id="rId8"/>
    <p:sldLayoutId id="2147493545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Tx/>
        <a:buBlip>
          <a:blip r:embed="rId11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2709F"/>
        </a:buClr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B437FF9-3CC3-C54E-B9FD-211A2ECB5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666" y="2949588"/>
            <a:ext cx="6561534" cy="95436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Majors Management Weekly Scorecard Report Requirements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9B0CF0-C5D0-3F4D-8EB3-9AEAA509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4140000"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9CA53-EB9F-6347-B05A-5D7D7604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C3BC0-3EBF-3C4C-A3D8-795624EBC6A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77CC759-F524-B081-E47A-DAE64696F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52" y="537644"/>
            <a:ext cx="2524823" cy="8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54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A4C034-0AA5-CD47-8877-81D63367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45" y="0"/>
            <a:ext cx="5313760" cy="767613"/>
          </a:xfrm>
        </p:spPr>
        <p:txBody>
          <a:bodyPr/>
          <a:lstStyle/>
          <a:p>
            <a:r>
              <a:rPr lang="en-US" dirty="0"/>
              <a:t>Majors Management Weekly Scorecard Report Requirements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F860-414E-594E-A032-2C4955FA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11" y="5025665"/>
            <a:ext cx="208867" cy="62529"/>
          </a:xfrm>
        </p:spPr>
        <p:txBody>
          <a:bodyPr/>
          <a:lstStyle/>
          <a:p>
            <a:pPr defTabSz="685800"/>
            <a:fld id="{A82C3BC0-3EBF-3C4C-A3D8-795624EBC6AA}" type="slidenum">
              <a:rPr lang="en-US">
                <a:solidFill>
                  <a:srgbClr val="FFFFFF"/>
                </a:solidFill>
              </a:rPr>
              <a:pPr defTabSz="685800"/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D1B142A-6342-6F5D-9EDE-E129E57E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925" y="1454901"/>
            <a:ext cx="3424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DE404-A82E-0253-B2B5-124D93A7F392}"/>
              </a:ext>
            </a:extLst>
          </p:cNvPr>
          <p:cNvSpPr txBox="1"/>
          <p:nvPr/>
        </p:nvSpPr>
        <p:spPr>
          <a:xfrm>
            <a:off x="1473972" y="10823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457200" indent="-457200" algn="l">
              <a:spcBef>
                <a:spcPts val="900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9AA7FA6-0DA8-BF8C-2F1A-8BE61B11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98" y="117835"/>
            <a:ext cx="1305928" cy="43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F6EC9B-A1A6-CDBB-8426-921BA26B1F64}"/>
              </a:ext>
            </a:extLst>
          </p:cNvPr>
          <p:cNvSpPr txBox="1"/>
          <p:nvPr/>
        </p:nvSpPr>
        <p:spPr>
          <a:xfrm>
            <a:off x="626969" y="1375510"/>
            <a:ext cx="8150590" cy="3542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90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will use this report?</a:t>
            </a:r>
          </a:p>
          <a:p>
            <a:pPr marL="800100" lvl="1" indent="-3429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spcBef>
                <a:spcPts val="90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business problems are we trying to address with this repot?</a:t>
            </a:r>
          </a:p>
          <a:p>
            <a:pPr marL="914400" lvl="1" indent="-4572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spcBef>
                <a:spcPts val="90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it bring value?</a:t>
            </a:r>
          </a:p>
          <a:p>
            <a:pPr marL="914400" lvl="1" indent="-4572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900"/>
              </a:spcBef>
              <a:buAutoNum type="arabicPeriod" startAt="4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most important information we need to take action?</a:t>
            </a:r>
          </a:p>
          <a:p>
            <a:pPr marL="914400" lvl="1" indent="-4572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900"/>
              </a:spcBef>
            </a:pP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65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A4C034-0AA5-CD47-8877-81D63367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45" y="0"/>
            <a:ext cx="5313760" cy="767613"/>
          </a:xfrm>
        </p:spPr>
        <p:txBody>
          <a:bodyPr/>
          <a:lstStyle/>
          <a:p>
            <a:r>
              <a:rPr lang="en-US" dirty="0"/>
              <a:t>Majors Management Weekly Scorecard Report Requirements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F860-414E-594E-A032-2C4955FA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11" y="5025665"/>
            <a:ext cx="208867" cy="62529"/>
          </a:xfrm>
        </p:spPr>
        <p:txBody>
          <a:bodyPr/>
          <a:lstStyle/>
          <a:p>
            <a:pPr defTabSz="685800"/>
            <a:fld id="{A82C3BC0-3EBF-3C4C-A3D8-795624EBC6AA}" type="slidenum">
              <a:rPr lang="en-US">
                <a:solidFill>
                  <a:srgbClr val="FFFFFF"/>
                </a:solidFill>
              </a:rPr>
              <a:pPr defTabSz="685800"/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D1B142A-6342-6F5D-9EDE-E129E57EF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925" y="1454901"/>
            <a:ext cx="3424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DE404-A82E-0253-B2B5-124D93A7F392}"/>
              </a:ext>
            </a:extLst>
          </p:cNvPr>
          <p:cNvSpPr txBox="1"/>
          <p:nvPr/>
        </p:nvSpPr>
        <p:spPr>
          <a:xfrm>
            <a:off x="1473972" y="10823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457200" indent="-457200" algn="l">
              <a:spcBef>
                <a:spcPts val="900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9AA7FA6-0DA8-BF8C-2F1A-8BE61B11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598" y="117835"/>
            <a:ext cx="1305928" cy="43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F6EC9B-A1A6-CDBB-8426-921BA26B1F64}"/>
              </a:ext>
            </a:extLst>
          </p:cNvPr>
          <p:cNvSpPr txBox="1"/>
          <p:nvPr/>
        </p:nvSpPr>
        <p:spPr>
          <a:xfrm>
            <a:off x="626969" y="1375510"/>
            <a:ext cx="8150590" cy="35425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900"/>
              </a:spcBef>
              <a:buFont typeface="+mj-lt"/>
              <a:buAutoNum type="arabicPeriod" startAt="5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often do we need to refresh the data?</a:t>
            </a:r>
          </a:p>
          <a:p>
            <a:pPr marL="800100" lvl="1" indent="-3429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spcBef>
                <a:spcPts val="900"/>
              </a:spcBef>
              <a:buAutoNum type="arabicPeriod" startAt="5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should we publish the report? Can we include it in the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Kalibrate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 or should it be a separate report?</a:t>
            </a:r>
          </a:p>
          <a:p>
            <a:pPr marL="914400" lvl="1" indent="-457200">
              <a:spcBef>
                <a:spcPts val="9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900"/>
              </a:spcBef>
            </a:pP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2025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gend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C71507B8-89AA-4568-AB88-06B649A7CB28}"/>
    </a:ext>
  </a:extLst>
</a:theme>
</file>

<file path=ppt/theme/theme10.xml><?xml version="1.0" encoding="utf-8"?>
<a:theme xmlns:a="http://schemas.openxmlformats.org/drawingml/2006/main" name="Old Subpages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B7B8BA"/>
      </a:lt2>
      <a:accent1>
        <a:srgbClr val="1AA19A"/>
      </a:accent1>
      <a:accent2>
        <a:srgbClr val="1388A7"/>
      </a:accent2>
      <a:accent3>
        <a:srgbClr val="16366A"/>
      </a:accent3>
      <a:accent4>
        <a:srgbClr val="006E63"/>
      </a:accent4>
      <a:accent5>
        <a:srgbClr val="F38018"/>
      </a:accent5>
      <a:accent6>
        <a:srgbClr val="FFD20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Closing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Office Theme">
  <a:themeElements>
    <a:clrScheme name="Custom 3">
      <a:dk1>
        <a:srgbClr val="4A4D50"/>
      </a:dk1>
      <a:lt1>
        <a:srgbClr val="FFFFFF"/>
      </a:lt1>
      <a:dk2>
        <a:srgbClr val="000000"/>
      </a:dk2>
      <a:lt2>
        <a:srgbClr val="FED602"/>
      </a:lt2>
      <a:accent1>
        <a:srgbClr val="1586A7"/>
      </a:accent1>
      <a:accent2>
        <a:srgbClr val="1A918B"/>
      </a:accent2>
      <a:accent3>
        <a:srgbClr val="B5B7B8"/>
      </a:accent3>
      <a:accent4>
        <a:srgbClr val="F69520"/>
      </a:accent4>
      <a:accent5>
        <a:srgbClr val="066D62"/>
      </a:accent5>
      <a:accent6>
        <a:srgbClr val="214A4E"/>
      </a:accent6>
      <a:hlink>
        <a:srgbClr val="E53D2D"/>
      </a:hlink>
      <a:folHlink>
        <a:srgbClr val="1586A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400" dirty="0" err="1" smtClean="0">
            <a:latin typeface="Myriad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Old Subpages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B7B8BA"/>
      </a:lt2>
      <a:accent1>
        <a:srgbClr val="1AA19A"/>
      </a:accent1>
      <a:accent2>
        <a:srgbClr val="1388A7"/>
      </a:accent2>
      <a:accent3>
        <a:srgbClr val="16366A"/>
      </a:accent3>
      <a:accent4>
        <a:srgbClr val="006E63"/>
      </a:accent4>
      <a:accent5>
        <a:srgbClr val="F38018"/>
      </a:accent5>
      <a:accent6>
        <a:srgbClr val="FFD20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8_New Sub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_Office Theme">
  <a:themeElements>
    <a:clrScheme name="3_cloud">
      <a:dk1>
        <a:srgbClr val="000000"/>
      </a:dk1>
      <a:lt1>
        <a:srgbClr val="FFFFFF"/>
      </a:lt1>
      <a:dk2>
        <a:srgbClr val="1E303C"/>
      </a:dk2>
      <a:lt2>
        <a:srgbClr val="E7E6E6"/>
      </a:lt2>
      <a:accent1>
        <a:srgbClr val="005B97"/>
      </a:accent1>
      <a:accent2>
        <a:srgbClr val="33AEFF"/>
      </a:accent2>
      <a:accent3>
        <a:srgbClr val="3CC878"/>
      </a:accent3>
      <a:accent4>
        <a:srgbClr val="D159DF"/>
      </a:accent4>
      <a:accent5>
        <a:srgbClr val="1E303C"/>
      </a:accent5>
      <a:accent6>
        <a:srgbClr val="005B97"/>
      </a:accent6>
      <a:hlink>
        <a:srgbClr val="33AEFF"/>
      </a:hlink>
      <a:folHlink>
        <a:srgbClr val="C6C6C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ts val="900"/>
          </a:spcBef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>
              <a:alpha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900"/>
          </a:spcBef>
          <a:defRPr sz="2000" dirty="0" err="1" smtClean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nsition Slides">
  <a:themeElements>
    <a:clrScheme name="White Lin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C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4664A9B3-D642-4B2D-A58E-221F1A062D23}"/>
    </a:ext>
  </a:extLst>
</a:theme>
</file>

<file path=ppt/theme/theme3.xml><?xml version="1.0" encoding="utf-8"?>
<a:theme xmlns:a="http://schemas.openxmlformats.org/drawingml/2006/main" name="Subpage Design 2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B7B8BA"/>
      </a:lt2>
      <a:accent1>
        <a:srgbClr val="1AA19A"/>
      </a:accent1>
      <a:accent2>
        <a:srgbClr val="1388A7"/>
      </a:accent2>
      <a:accent3>
        <a:srgbClr val="16366A"/>
      </a:accent3>
      <a:accent4>
        <a:srgbClr val="006E63"/>
      </a:accent4>
      <a:accent5>
        <a:srgbClr val="F38018"/>
      </a:accent5>
      <a:accent6>
        <a:srgbClr val="FFD20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30B0242A-68FE-4889-84FD-7959756FBE6D}"/>
    </a:ext>
  </a:extLst>
</a:theme>
</file>

<file path=ppt/theme/theme4.xml><?xml version="1.0" encoding="utf-8"?>
<a:theme xmlns:a="http://schemas.openxmlformats.org/drawingml/2006/main" name="Subpage Design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1F31110E-59F4-4A87-BFD5-7FA61195191C}"/>
    </a:ext>
  </a:extLst>
</a:theme>
</file>

<file path=ppt/theme/theme5.xml><?xml version="1.0" encoding="utf-8"?>
<a:theme xmlns:a="http://schemas.openxmlformats.org/drawingml/2006/main" name="Subpage Design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DF45C5D3-B8F7-467A-BB61-ECCA86C192BE}"/>
    </a:ext>
  </a:extLst>
</a:theme>
</file>

<file path=ppt/theme/theme6.xml><?xml version="1.0" encoding="utf-8"?>
<a:theme xmlns:a="http://schemas.openxmlformats.org/drawingml/2006/main" name="Closing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9B2E73D-9B7A-42FB-AF8D-24B9C2BEE7CD}" vid="{77B63F5C-BB8F-453D-91C7-CE6DC8B0010D}"/>
    </a:ext>
  </a:extLst>
</a:theme>
</file>

<file path=ppt/theme/theme7.xml><?xml version="1.0" encoding="utf-8"?>
<a:theme xmlns:a="http://schemas.openxmlformats.org/drawingml/2006/main" name="2020 CCG PowerPoint Template">
  <a:themeElements>
    <a:clrScheme name="CCG Branded Colors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F59330"/>
      </a:accent1>
      <a:accent2>
        <a:srgbClr val="1B3C33"/>
      </a:accent2>
      <a:accent3>
        <a:srgbClr val="006E63"/>
      </a:accent3>
      <a:accent4>
        <a:srgbClr val="1F4C4F"/>
      </a:accent4>
      <a:accent5>
        <a:srgbClr val="1CAFA9"/>
      </a:accent5>
      <a:accent6>
        <a:srgbClr val="FFD800"/>
      </a:accent6>
      <a:hlink>
        <a:srgbClr val="FFFFFF"/>
      </a:hlink>
      <a:folHlink>
        <a:srgbClr val="1F4C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0 CCG PowerPoint Template" id="{E7361923-DF2B-4664-B09E-179BCA32786C}" vid="{52651EA5-22B2-4C0B-94BD-8008F3E1A9AF}"/>
    </a:ext>
  </a:extLst>
</a:theme>
</file>

<file path=ppt/theme/theme8.xml><?xml version="1.0" encoding="utf-8"?>
<a:theme xmlns:a="http://schemas.openxmlformats.org/drawingml/2006/main" name="New Sub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Transition Slides">
  <a:themeElements>
    <a:clrScheme name="White Lin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C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e653688-2692-42c3-81d8-d18f1d1fb6ab">
      <UserInfo>
        <DisplayName>Ray Jacobs</DisplayName>
        <AccountId>4599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6E9251C227A84499CFCEF23DB74541" ma:contentTypeVersion="6" ma:contentTypeDescription="Create a new document." ma:contentTypeScope="" ma:versionID="bcd8a23157a3ae87739d6c30a6bc06d2">
  <xsd:schema xmlns:xsd="http://www.w3.org/2001/XMLSchema" xmlns:xs="http://www.w3.org/2001/XMLSchema" xmlns:p="http://schemas.microsoft.com/office/2006/metadata/properties" xmlns:ns2="f54d04bf-1e85-49a8-b476-69549cc04d31" xmlns:ns3="0e653688-2692-42c3-81d8-d18f1d1fb6ab" targetNamespace="http://schemas.microsoft.com/office/2006/metadata/properties" ma:root="true" ma:fieldsID="a00483b27c98186b519d46616ce6d682" ns2:_="" ns3:_="">
    <xsd:import namespace="f54d04bf-1e85-49a8-b476-69549cc04d31"/>
    <xsd:import namespace="0e653688-2692-42c3-81d8-d18f1d1fb6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4d04bf-1e85-49a8-b476-69549cc04d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653688-2692-42c3-81d8-d18f1d1fb6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D16088-1057-48F4-9F92-436EA5B81E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A12F1A-FAF7-420E-A7D6-3A4BFF02B888}">
  <ds:schemaRefs>
    <ds:schemaRef ds:uri="http://purl.org/dc/elements/1.1/"/>
    <ds:schemaRef ds:uri="http://schemas.microsoft.com/office/2006/metadata/properties"/>
    <ds:schemaRef ds:uri="http://purl.org/dc/dcmitype/"/>
    <ds:schemaRef ds:uri="0e653688-2692-42c3-81d8-d18f1d1fb6ab"/>
    <ds:schemaRef ds:uri="http://purl.org/dc/terms/"/>
    <ds:schemaRef ds:uri="http://schemas.microsoft.com/office/2006/documentManagement/types"/>
    <ds:schemaRef ds:uri="f54d04bf-1e85-49a8-b476-69549cc04d31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90265A-BF3B-4FF3-8AEE-2A0536324B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4d04bf-1e85-49a8-b476-69549cc04d31"/>
    <ds:schemaRef ds:uri="0e653688-2692-42c3-81d8-d18f1d1fb6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CCG PPT Template</Template>
  <TotalTime>24264</TotalTime>
  <Words>103</Words>
  <Application>Microsoft Office PowerPoint</Application>
  <PresentationFormat>On-screen Show (16:9)</PresentationFormat>
  <Paragraphs>26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3</vt:i4>
      </vt:variant>
    </vt:vector>
  </HeadingPairs>
  <TitlesOfParts>
    <vt:vector size="28" baseType="lpstr">
      <vt:lpstr>STIXGeneral-Regular</vt:lpstr>
      <vt:lpstr>Arial</vt:lpstr>
      <vt:lpstr>Wingdings</vt:lpstr>
      <vt:lpstr>Calibri Light</vt:lpstr>
      <vt:lpstr>.AppleSystemUIFont</vt:lpstr>
      <vt:lpstr>Calibri</vt:lpstr>
      <vt:lpstr>System Font Regular</vt:lpstr>
      <vt:lpstr>Myriad Pro</vt:lpstr>
      <vt:lpstr>Roboto</vt:lpstr>
      <vt:lpstr>Museo Sans 500</vt:lpstr>
      <vt:lpstr>Agenda</vt:lpstr>
      <vt:lpstr>Transition Slides</vt:lpstr>
      <vt:lpstr>Subpage Design 2</vt:lpstr>
      <vt:lpstr>Subpage Design 3</vt:lpstr>
      <vt:lpstr>Subpage Design 1</vt:lpstr>
      <vt:lpstr>Closing</vt:lpstr>
      <vt:lpstr>2020 CCG PowerPoint Template</vt:lpstr>
      <vt:lpstr>New Subpages</vt:lpstr>
      <vt:lpstr>1_Transition Slides</vt:lpstr>
      <vt:lpstr>Old Subpages</vt:lpstr>
      <vt:lpstr>1_Closing</vt:lpstr>
      <vt:lpstr>1_Office Theme</vt:lpstr>
      <vt:lpstr>1_Old Subpages</vt:lpstr>
      <vt:lpstr>8_New Subpages</vt:lpstr>
      <vt:lpstr>3_Office Theme</vt:lpstr>
      <vt:lpstr>Majors Management Weekly Scorecard Report Requirements</vt:lpstr>
      <vt:lpstr>Majors Management Weekly Scorecard Report Requirements</vt:lpstr>
      <vt:lpstr>Majors Management Weekly Scorecard Report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gathering</dc:title>
  <dc:subject>Project Kickoff</dc:subject>
  <dc:creator/>
  <cp:keywords>Delivery Management</cp:keywords>
  <cp:lastModifiedBy>Zach Schultz</cp:lastModifiedBy>
  <cp:revision>8</cp:revision>
  <dcterms:created xsi:type="dcterms:W3CDTF">2017-09-13T16:50:32Z</dcterms:created>
  <dcterms:modified xsi:type="dcterms:W3CDTF">2022-08-11T14:11:42Z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0x010100D96E9251C227A84499CFCEF23DB74541</vt:lpwstr>
  </property>
  <property fmtid="{D5CDD505-2E9C-101B-9397-08002B2CF9AE}" pid="3" name="Order">
    <vt:r8>9500</vt:r8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_CopySource">
    <vt:lpwstr>https://ccgbii.sharepoint.com/cdmpractice/CDM Methodology/001_Project Management/002. Kick-Off and Client On-Boarding/Project Kick Off/Legacy PowerPoints/External Project Kick Off_Template.pptx</vt:lpwstr>
  </property>
  <property fmtid="{D5CDD505-2E9C-101B-9397-08002B2CF9AE}" pid="7" name="AuthorIds_UIVersion_14848">
    <vt:lpwstr>748</vt:lpwstr>
  </property>
  <property fmtid="{D5CDD505-2E9C-101B-9397-08002B2CF9AE}" pid="8" name="xd_Signature">
    <vt:bool>false</vt:bool>
  </property>
  <property fmtid="{D5CDD505-2E9C-101B-9397-08002B2CF9AE}" pid="9" name="SharedWithUsers">
    <vt:lpwstr>4599;#Ray Jacobs</vt:lpwstr>
  </property>
  <property fmtid="{D5CDD505-2E9C-101B-9397-08002B2CF9AE}" pid="10" name="ComplianceAssetId">
    <vt:lpwstr/>
  </property>
  <property fmtid="{D5CDD505-2E9C-101B-9397-08002B2CF9AE}" pid="11" name="TaxKeyword">
    <vt:lpwstr>3;#Delivery Management|4a6658f3-40fe-4036-9649-a2ff75397dc9</vt:lpwstr>
  </property>
  <property fmtid="{D5CDD505-2E9C-101B-9397-08002B2CF9AE}" pid="12" name="DM Keywords">
    <vt:lpwstr>50;#Template|736abed1-ede0-4366-83b0-db466aacc1ec</vt:lpwstr>
  </property>
</Properties>
</file>